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90" r:id="rId32"/>
    <p:sldId id="291" r:id="rId33"/>
    <p:sldId id="292" r:id="rId34"/>
    <p:sldId id="293" r:id="rId35"/>
    <p:sldId id="294" r:id="rId36"/>
    <p:sldId id="295" r:id="rId37"/>
    <p:sldId id="296" r:id="rId38"/>
    <p:sldId id="297" r:id="rId39"/>
    <p:sldId id="298" r:id="rId40"/>
    <p:sldId id="299" r:id="rId41"/>
    <p:sldId id="300" r:id="rId42"/>
    <p:sldId id="301" r:id="rId43"/>
    <p:sldId id="302" r:id="rId44"/>
    <p:sldId id="303" r:id="rId45"/>
    <p:sldId id="304" r:id="rId46"/>
    <p:sldId id="305" r:id="rId47"/>
    <p:sldId id="306" r:id="rId48"/>
    <p:sldId id="309" r:id="rId49"/>
    <p:sldId id="310" r:id="rId50"/>
    <p:sldId id="311" r:id="rId51"/>
    <p:sldId id="312" r:id="rId52"/>
    <p:sldId id="313" r:id="rId53"/>
    <p:sldId id="314" r:id="rId54"/>
    <p:sldId id="315" r:id="rId55"/>
    <p:sldId id="316" r:id="rId56"/>
    <p:sldId id="317" r:id="rId57"/>
    <p:sldId id="318" r:id="rId58"/>
    <p:sldId id="319" r:id="rId59"/>
    <p:sldId id="320" r:id="rId60"/>
    <p:sldId id="321" r:id="rId61"/>
    <p:sldId id="322" r:id="rId62"/>
    <p:sldId id="323" r:id="rId63"/>
    <p:sldId id="324" r:id="rId64"/>
    <p:sldId id="325" r:id="rId65"/>
    <p:sldId id="326" r:id="rId66"/>
    <p:sldId id="327" r:id="rId67"/>
    <p:sldId id="328" r:id="rId68"/>
    <p:sldId id="329" r:id="rId69"/>
    <p:sldId id="330" r:id="rId70"/>
    <p:sldId id="331" r:id="rId71"/>
    <p:sldId id="332" r:id="rId72"/>
    <p:sldId id="335" r:id="rId73"/>
    <p:sldId id="336" r:id="rId74"/>
    <p:sldId id="337" r:id="rId75"/>
    <p:sldId id="338" r:id="rId76"/>
    <p:sldId id="339" r:id="rId77"/>
    <p:sldId id="340" r:id="rId78"/>
    <p:sldId id="341" r:id="rId79"/>
    <p:sldId id="342" r:id="rId80"/>
    <p:sldId id="343" r:id="rId81"/>
    <p:sldId id="344" r:id="rId82"/>
    <p:sldId id="345" r:id="rId83"/>
    <p:sldId id="346" r:id="rId84"/>
    <p:sldId id="347" r:id="rId85"/>
    <p:sldId id="348" r:id="rId86"/>
    <p:sldId id="349" r:id="rId87"/>
    <p:sldId id="350" r:id="rId88"/>
    <p:sldId id="351" r:id="rId89"/>
    <p:sldId id="352" r:id="rId90"/>
    <p:sldId id="353" r:id="rId91"/>
    <p:sldId id="354" r:id="rId92"/>
    <p:sldId id="355" r:id="rId93"/>
    <p:sldId id="356" r:id="rId94"/>
    <p:sldId id="357" r:id="rId95"/>
    <p:sldId id="358" r:id="rId96"/>
    <p:sldId id="359" r:id="rId97"/>
    <p:sldId id="360" r:id="rId98"/>
    <p:sldId id="361" r:id="rId99"/>
    <p:sldId id="362" r:id="rId100"/>
    <p:sldId id="363" r:id="rId101"/>
    <p:sldId id="364" r:id="rId102"/>
    <p:sldId id="365" r:id="rId103"/>
    <p:sldId id="368" r:id="rId104"/>
    <p:sldId id="369" r:id="rId105"/>
    <p:sldId id="370" r:id="rId106"/>
    <p:sldId id="371" r:id="rId107"/>
    <p:sldId id="372" r:id="rId108"/>
    <p:sldId id="373" r:id="rId109"/>
    <p:sldId id="374" r:id="rId110"/>
    <p:sldId id="375" r:id="rId111"/>
    <p:sldId id="376" r:id="rId112"/>
    <p:sldId id="377" r:id="rId113"/>
    <p:sldId id="378" r:id="rId114"/>
    <p:sldId id="379" r:id="rId115"/>
    <p:sldId id="380" r:id="rId116"/>
    <p:sldId id="381" r:id="rId117"/>
    <p:sldId id="382" r:id="rId118"/>
    <p:sldId id="383" r:id="rId119"/>
    <p:sldId id="384" r:id="rId120"/>
  </p:sldIdLst>
  <p:sldSz cx="20104100" cy="15081250"/>
  <p:notesSz cx="20104100" cy="1508125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39" d="100"/>
          <a:sy n="39" d="100"/>
        </p:scale>
        <p:origin x="1548" y="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microsoft.com/office/2015/10/relationships/revisionInfo" Target="revisionInfo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243806" y="1214091"/>
            <a:ext cx="17616487" cy="10604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015615" y="8445500"/>
            <a:ext cx="14072870" cy="377031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10/29/2017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65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10/29/2017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005205" y="3468687"/>
            <a:ext cx="8745284" cy="99536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10353611" y="3468687"/>
            <a:ext cx="8745284" cy="99536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10/29/2017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10/29/2017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10/29/2017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‹N°›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297241" y="6857503"/>
            <a:ext cx="11509617" cy="11880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061861" y="3377069"/>
            <a:ext cx="13980377" cy="97897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5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835394" y="14025563"/>
            <a:ext cx="6433312" cy="7540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005205" y="14025563"/>
            <a:ext cx="4623943" cy="7540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10/29/2017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4474953" y="14025563"/>
            <a:ext cx="4623943" cy="7540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‹N°›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5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5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5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5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5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5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5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5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5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5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603423" y="6653834"/>
            <a:ext cx="14897735" cy="2313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9900" spc="125" dirty="0">
                <a:latin typeface="Tahoma"/>
                <a:cs typeface="Tahoma"/>
              </a:rPr>
              <a:t>Unix/Linux</a:t>
            </a:r>
            <a:r>
              <a:rPr sz="9900" spc="-1190" dirty="0">
                <a:latin typeface="Tahoma"/>
                <a:cs typeface="Tahoma"/>
              </a:rPr>
              <a:t> </a:t>
            </a:r>
            <a:r>
              <a:rPr sz="9900" spc="409" dirty="0">
                <a:latin typeface="Tahoma"/>
                <a:cs typeface="Tahoma"/>
              </a:rPr>
              <a:t>Command</a:t>
            </a:r>
            <a:r>
              <a:rPr sz="9900" spc="-1190" dirty="0">
                <a:latin typeface="Tahoma"/>
                <a:cs typeface="Tahoma"/>
              </a:rPr>
              <a:t> </a:t>
            </a:r>
            <a:r>
              <a:rPr sz="9900" spc="229" dirty="0">
                <a:latin typeface="Tahoma"/>
                <a:cs typeface="Tahoma"/>
              </a:rPr>
              <a:t>Line</a:t>
            </a:r>
            <a:endParaRPr sz="9900">
              <a:latin typeface="Tahoma"/>
              <a:cs typeface="Tahoma"/>
            </a:endParaRPr>
          </a:p>
          <a:p>
            <a:pPr algn="ctr">
              <a:lnSpc>
                <a:spcPct val="100000"/>
              </a:lnSpc>
              <a:spcBef>
                <a:spcPts val="1290"/>
              </a:spcBef>
            </a:pPr>
            <a:r>
              <a:rPr sz="3950" spc="25" dirty="0">
                <a:latin typeface="Tahoma"/>
                <a:cs typeface="Tahoma"/>
              </a:rPr>
              <a:t>File </a:t>
            </a:r>
            <a:r>
              <a:rPr sz="3950" spc="100" dirty="0">
                <a:latin typeface="Tahoma"/>
                <a:cs typeface="Tahoma"/>
              </a:rPr>
              <a:t>system</a:t>
            </a:r>
            <a:r>
              <a:rPr sz="3950" spc="-980" dirty="0">
                <a:latin typeface="Tahoma"/>
                <a:cs typeface="Tahoma"/>
              </a:rPr>
              <a:t> </a:t>
            </a:r>
            <a:r>
              <a:rPr sz="3950" spc="55" dirty="0">
                <a:latin typeface="Tahoma"/>
                <a:cs typeface="Tahoma"/>
              </a:rPr>
              <a:t>exploration</a:t>
            </a:r>
            <a:endParaRPr sz="395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43806" y="1214091"/>
            <a:ext cx="9287510" cy="42437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6600" b="1" spc="50" dirty="0">
                <a:latin typeface="Trebuchet MS"/>
                <a:cs typeface="Trebuchet MS"/>
              </a:rPr>
              <a:t>ls</a:t>
            </a:r>
            <a:endParaRPr sz="66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9150">
              <a:latin typeface="Times New Roman"/>
              <a:cs typeface="Times New Roman"/>
            </a:endParaRPr>
          </a:p>
          <a:p>
            <a:pPr marL="1268730">
              <a:lnSpc>
                <a:spcPct val="100000"/>
              </a:lnSpc>
            </a:pPr>
            <a:r>
              <a:rPr sz="4100" spc="10" dirty="0">
                <a:latin typeface="Consolas"/>
                <a:cs typeface="Consolas"/>
              </a:rPr>
              <a:t>Ű</a:t>
            </a:r>
            <a:r>
              <a:rPr sz="4100" spc="-415" dirty="0">
                <a:latin typeface="Consolas"/>
                <a:cs typeface="Consolas"/>
              </a:rPr>
              <a:t> </a:t>
            </a:r>
            <a:r>
              <a:rPr sz="4100" spc="185" dirty="0">
                <a:latin typeface="Tahoma"/>
                <a:cs typeface="Tahoma"/>
              </a:rPr>
              <a:t>Lists</a:t>
            </a:r>
            <a:r>
              <a:rPr sz="4100" spc="-484" dirty="0">
                <a:latin typeface="Tahoma"/>
                <a:cs typeface="Tahoma"/>
              </a:rPr>
              <a:t> </a:t>
            </a:r>
            <a:r>
              <a:rPr sz="4100" spc="135" dirty="0">
                <a:latin typeface="Tahoma"/>
                <a:cs typeface="Tahoma"/>
              </a:rPr>
              <a:t>the</a:t>
            </a:r>
            <a:r>
              <a:rPr sz="4100" spc="-484" dirty="0">
                <a:latin typeface="Tahoma"/>
                <a:cs typeface="Tahoma"/>
              </a:rPr>
              <a:t> </a:t>
            </a:r>
            <a:r>
              <a:rPr sz="4100" spc="150" dirty="0">
                <a:latin typeface="Tahoma"/>
                <a:cs typeface="Tahoma"/>
              </a:rPr>
              <a:t>contents</a:t>
            </a:r>
            <a:r>
              <a:rPr sz="4100" spc="-484" dirty="0">
                <a:latin typeface="Tahoma"/>
                <a:cs typeface="Tahoma"/>
              </a:rPr>
              <a:t> </a:t>
            </a:r>
            <a:r>
              <a:rPr sz="4100" spc="195" dirty="0">
                <a:latin typeface="Tahoma"/>
                <a:cs typeface="Tahoma"/>
              </a:rPr>
              <a:t>of</a:t>
            </a:r>
            <a:r>
              <a:rPr sz="4100" spc="-484" dirty="0">
                <a:latin typeface="Tahoma"/>
                <a:cs typeface="Tahoma"/>
              </a:rPr>
              <a:t> </a:t>
            </a:r>
            <a:r>
              <a:rPr sz="4100" spc="25" dirty="0">
                <a:latin typeface="Tahoma"/>
                <a:cs typeface="Tahoma"/>
              </a:rPr>
              <a:t>a</a:t>
            </a:r>
            <a:r>
              <a:rPr sz="4100" spc="-484" dirty="0">
                <a:latin typeface="Tahoma"/>
                <a:cs typeface="Tahoma"/>
              </a:rPr>
              <a:t> </a:t>
            </a:r>
            <a:r>
              <a:rPr sz="4100" spc="120" dirty="0">
                <a:latin typeface="Tahoma"/>
                <a:cs typeface="Tahoma"/>
              </a:rPr>
              <a:t>directory</a:t>
            </a:r>
            <a:endParaRPr sz="4100">
              <a:latin typeface="Tahoma"/>
              <a:cs typeface="Tahoma"/>
            </a:endParaRPr>
          </a:p>
          <a:p>
            <a:pPr marL="1897380">
              <a:lnSpc>
                <a:spcPct val="100000"/>
              </a:lnSpc>
              <a:spcBef>
                <a:spcPts val="3750"/>
              </a:spcBef>
            </a:pPr>
            <a:r>
              <a:rPr sz="4950" spc="155" dirty="0">
                <a:latin typeface="Tahoma"/>
                <a:cs typeface="Tahoma"/>
              </a:rPr>
              <a:t>ls</a:t>
            </a:r>
            <a:r>
              <a:rPr sz="4950" spc="-1180" dirty="0">
                <a:latin typeface="Tahoma"/>
                <a:cs typeface="Tahoma"/>
              </a:rPr>
              <a:t> </a:t>
            </a:r>
            <a:r>
              <a:rPr sz="4950" spc="-60" dirty="0">
                <a:latin typeface="Tahoma"/>
                <a:cs typeface="Tahoma"/>
              </a:rPr>
              <a:t>[OPTION]... </a:t>
            </a:r>
            <a:r>
              <a:rPr sz="4950" spc="-175" dirty="0">
                <a:latin typeface="Tahoma"/>
                <a:cs typeface="Tahoma"/>
              </a:rPr>
              <a:t>[FILE]...</a:t>
            </a:r>
            <a:endParaRPr sz="495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43806" y="1214091"/>
            <a:ext cx="6137275" cy="10604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6600" spc="145" dirty="0">
                <a:latin typeface="Arial"/>
                <a:cs typeface="Arial"/>
              </a:rPr>
              <a:t>More</a:t>
            </a:r>
            <a:r>
              <a:rPr sz="6600" spc="-610" dirty="0">
                <a:latin typeface="Arial"/>
                <a:cs typeface="Arial"/>
              </a:rPr>
              <a:t> </a:t>
            </a:r>
            <a:r>
              <a:rPr sz="6600" spc="145" dirty="0">
                <a:latin typeface="Arial"/>
                <a:cs typeface="Arial"/>
              </a:rPr>
              <a:t>operators!</a:t>
            </a:r>
            <a:endParaRPr sz="66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500209" y="3557709"/>
            <a:ext cx="13049885" cy="42246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100" spc="10" dirty="0">
                <a:latin typeface="Consolas"/>
                <a:cs typeface="Consolas"/>
              </a:rPr>
              <a:t>Ű</a:t>
            </a:r>
            <a:r>
              <a:rPr sz="4100" spc="-415" dirty="0">
                <a:latin typeface="Consolas"/>
                <a:cs typeface="Consolas"/>
              </a:rPr>
              <a:t> </a:t>
            </a:r>
            <a:r>
              <a:rPr sz="4100" spc="480" dirty="0">
                <a:latin typeface="Arial"/>
                <a:cs typeface="Arial"/>
              </a:rPr>
              <a:t>&amp;</a:t>
            </a:r>
            <a:r>
              <a:rPr sz="4100" spc="-340" dirty="0">
                <a:latin typeface="Arial"/>
                <a:cs typeface="Arial"/>
              </a:rPr>
              <a:t> </a:t>
            </a:r>
            <a:r>
              <a:rPr sz="4100" spc="30" dirty="0">
                <a:latin typeface="Arial"/>
                <a:cs typeface="Arial"/>
              </a:rPr>
              <a:t>make</a:t>
            </a:r>
            <a:r>
              <a:rPr sz="4100" spc="-340" dirty="0">
                <a:latin typeface="Arial"/>
                <a:cs typeface="Arial"/>
              </a:rPr>
              <a:t> </a:t>
            </a:r>
            <a:r>
              <a:rPr sz="4100" spc="175" dirty="0">
                <a:latin typeface="Arial"/>
                <a:cs typeface="Arial"/>
              </a:rPr>
              <a:t>the</a:t>
            </a:r>
            <a:r>
              <a:rPr sz="4100" spc="-340" dirty="0">
                <a:latin typeface="Arial"/>
                <a:cs typeface="Arial"/>
              </a:rPr>
              <a:t> </a:t>
            </a:r>
            <a:r>
              <a:rPr sz="4100" spc="130" dirty="0">
                <a:latin typeface="Arial"/>
                <a:cs typeface="Arial"/>
              </a:rPr>
              <a:t>command</a:t>
            </a:r>
            <a:r>
              <a:rPr sz="4100" spc="-340" dirty="0">
                <a:latin typeface="Arial"/>
                <a:cs typeface="Arial"/>
              </a:rPr>
              <a:t> </a:t>
            </a:r>
            <a:r>
              <a:rPr sz="4100" spc="125" dirty="0">
                <a:latin typeface="Arial"/>
                <a:cs typeface="Arial"/>
              </a:rPr>
              <a:t>run</a:t>
            </a:r>
            <a:r>
              <a:rPr sz="4100" spc="-340" dirty="0">
                <a:latin typeface="Arial"/>
                <a:cs typeface="Arial"/>
              </a:rPr>
              <a:t> </a:t>
            </a:r>
            <a:r>
              <a:rPr sz="4100" spc="105" dirty="0">
                <a:latin typeface="Arial"/>
                <a:cs typeface="Arial"/>
              </a:rPr>
              <a:t>in</a:t>
            </a:r>
            <a:r>
              <a:rPr sz="4100" spc="-340" dirty="0">
                <a:latin typeface="Arial"/>
                <a:cs typeface="Arial"/>
              </a:rPr>
              <a:t> </a:t>
            </a:r>
            <a:r>
              <a:rPr sz="4100" spc="100" dirty="0">
                <a:latin typeface="Arial"/>
                <a:cs typeface="Arial"/>
              </a:rPr>
              <a:t>background</a:t>
            </a:r>
            <a:endParaRPr sz="4100">
              <a:latin typeface="Arial"/>
              <a:cs typeface="Arial"/>
            </a:endParaRPr>
          </a:p>
          <a:p>
            <a:pPr marL="535940" marR="5080" indent="-523875">
              <a:lnSpc>
                <a:spcPct val="108900"/>
              </a:lnSpc>
              <a:spcBef>
                <a:spcPts val="3300"/>
              </a:spcBef>
            </a:pPr>
            <a:r>
              <a:rPr sz="4100" spc="10" dirty="0">
                <a:latin typeface="Consolas"/>
                <a:cs typeface="Consolas"/>
              </a:rPr>
              <a:t>Ű</a:t>
            </a:r>
            <a:r>
              <a:rPr sz="4100" spc="-400" dirty="0">
                <a:latin typeface="Consolas"/>
                <a:cs typeface="Consolas"/>
              </a:rPr>
              <a:t> </a:t>
            </a:r>
            <a:r>
              <a:rPr sz="4100" spc="150" dirty="0">
                <a:latin typeface="Arial"/>
                <a:cs typeface="Arial"/>
              </a:rPr>
              <a:t>||</a:t>
            </a:r>
            <a:r>
              <a:rPr sz="4100" spc="-335" dirty="0">
                <a:latin typeface="Arial"/>
                <a:cs typeface="Arial"/>
              </a:rPr>
              <a:t> </a:t>
            </a:r>
            <a:r>
              <a:rPr sz="4100" spc="40" dirty="0">
                <a:latin typeface="Arial"/>
                <a:cs typeface="Arial"/>
              </a:rPr>
              <a:t>execute</a:t>
            </a:r>
            <a:r>
              <a:rPr sz="4100" spc="-335" dirty="0">
                <a:latin typeface="Arial"/>
                <a:cs typeface="Arial"/>
              </a:rPr>
              <a:t> </a:t>
            </a:r>
            <a:r>
              <a:rPr sz="4100" spc="175" dirty="0">
                <a:latin typeface="Arial"/>
                <a:cs typeface="Arial"/>
              </a:rPr>
              <a:t>the</a:t>
            </a:r>
            <a:r>
              <a:rPr sz="4100" spc="-335" dirty="0">
                <a:latin typeface="Arial"/>
                <a:cs typeface="Arial"/>
              </a:rPr>
              <a:t> </a:t>
            </a:r>
            <a:r>
              <a:rPr sz="4100" spc="65" dirty="0">
                <a:latin typeface="Arial"/>
                <a:cs typeface="Arial"/>
              </a:rPr>
              <a:t>second</a:t>
            </a:r>
            <a:r>
              <a:rPr sz="4100" spc="-335" dirty="0">
                <a:latin typeface="Arial"/>
                <a:cs typeface="Arial"/>
              </a:rPr>
              <a:t> </a:t>
            </a:r>
            <a:r>
              <a:rPr sz="4100" spc="130" dirty="0">
                <a:latin typeface="Arial"/>
                <a:cs typeface="Arial"/>
              </a:rPr>
              <a:t>command</a:t>
            </a:r>
            <a:r>
              <a:rPr sz="4100" spc="-335" dirty="0">
                <a:latin typeface="Arial"/>
                <a:cs typeface="Arial"/>
              </a:rPr>
              <a:t> </a:t>
            </a:r>
            <a:r>
              <a:rPr sz="4100" spc="70" dirty="0">
                <a:latin typeface="Arial"/>
                <a:cs typeface="Arial"/>
              </a:rPr>
              <a:t>only,</a:t>
            </a:r>
            <a:r>
              <a:rPr sz="4100" spc="-335" dirty="0">
                <a:latin typeface="Arial"/>
                <a:cs typeface="Arial"/>
              </a:rPr>
              <a:t> </a:t>
            </a:r>
            <a:r>
              <a:rPr sz="4100" spc="254" dirty="0">
                <a:latin typeface="Arial"/>
                <a:cs typeface="Arial"/>
              </a:rPr>
              <a:t>if</a:t>
            </a:r>
            <a:r>
              <a:rPr sz="4100" spc="-335" dirty="0">
                <a:latin typeface="Arial"/>
                <a:cs typeface="Arial"/>
              </a:rPr>
              <a:t> </a:t>
            </a:r>
            <a:r>
              <a:rPr sz="4100" spc="175" dirty="0">
                <a:latin typeface="Arial"/>
                <a:cs typeface="Arial"/>
              </a:rPr>
              <a:t>the</a:t>
            </a:r>
            <a:r>
              <a:rPr sz="4100" spc="-335" dirty="0">
                <a:latin typeface="Arial"/>
                <a:cs typeface="Arial"/>
              </a:rPr>
              <a:t> </a:t>
            </a:r>
            <a:r>
              <a:rPr sz="4100" spc="75" dirty="0">
                <a:latin typeface="Arial"/>
                <a:cs typeface="Arial"/>
              </a:rPr>
              <a:t>execution  </a:t>
            </a:r>
            <a:r>
              <a:rPr sz="4100" spc="250" dirty="0">
                <a:latin typeface="Arial"/>
                <a:cs typeface="Arial"/>
              </a:rPr>
              <a:t>of</a:t>
            </a:r>
            <a:r>
              <a:rPr sz="4100" spc="-365" dirty="0">
                <a:latin typeface="Arial"/>
                <a:cs typeface="Arial"/>
              </a:rPr>
              <a:t> </a:t>
            </a:r>
            <a:r>
              <a:rPr sz="4100" spc="200" dirty="0">
                <a:latin typeface="Arial"/>
                <a:cs typeface="Arial"/>
              </a:rPr>
              <a:t>first</a:t>
            </a:r>
            <a:r>
              <a:rPr sz="4100" spc="-365" dirty="0">
                <a:latin typeface="Arial"/>
                <a:cs typeface="Arial"/>
              </a:rPr>
              <a:t> </a:t>
            </a:r>
            <a:r>
              <a:rPr sz="4100" spc="130" dirty="0">
                <a:latin typeface="Arial"/>
                <a:cs typeface="Arial"/>
              </a:rPr>
              <a:t>command</a:t>
            </a:r>
            <a:r>
              <a:rPr sz="4100" spc="-365" dirty="0">
                <a:latin typeface="Arial"/>
                <a:cs typeface="Arial"/>
              </a:rPr>
              <a:t> </a:t>
            </a:r>
            <a:r>
              <a:rPr sz="4100" spc="20" dirty="0">
                <a:latin typeface="Arial"/>
                <a:cs typeface="Arial"/>
              </a:rPr>
              <a:t>succeeds</a:t>
            </a:r>
            <a:endParaRPr sz="4100">
              <a:latin typeface="Arial"/>
              <a:cs typeface="Arial"/>
            </a:endParaRPr>
          </a:p>
          <a:p>
            <a:pPr marL="535940" marR="524510" indent="-523875">
              <a:lnSpc>
                <a:spcPct val="108900"/>
              </a:lnSpc>
              <a:spcBef>
                <a:spcPts val="3300"/>
              </a:spcBef>
            </a:pPr>
            <a:r>
              <a:rPr sz="4100" spc="10" dirty="0">
                <a:latin typeface="Consolas"/>
                <a:cs typeface="Consolas"/>
              </a:rPr>
              <a:t>Ű</a:t>
            </a:r>
            <a:r>
              <a:rPr sz="4100" spc="-395" dirty="0">
                <a:latin typeface="Consolas"/>
                <a:cs typeface="Consolas"/>
              </a:rPr>
              <a:t> </a:t>
            </a:r>
            <a:r>
              <a:rPr sz="4100" spc="480" dirty="0">
                <a:latin typeface="Arial"/>
                <a:cs typeface="Arial"/>
              </a:rPr>
              <a:t>&amp;&amp;</a:t>
            </a:r>
            <a:r>
              <a:rPr sz="4100" spc="-335" dirty="0">
                <a:latin typeface="Arial"/>
                <a:cs typeface="Arial"/>
              </a:rPr>
              <a:t> </a:t>
            </a:r>
            <a:r>
              <a:rPr sz="4100" spc="40" dirty="0">
                <a:latin typeface="Arial"/>
                <a:cs typeface="Arial"/>
              </a:rPr>
              <a:t>execute</a:t>
            </a:r>
            <a:r>
              <a:rPr sz="4100" spc="-335" dirty="0">
                <a:latin typeface="Arial"/>
                <a:cs typeface="Arial"/>
              </a:rPr>
              <a:t> </a:t>
            </a:r>
            <a:r>
              <a:rPr sz="4100" spc="65" dirty="0">
                <a:latin typeface="Arial"/>
                <a:cs typeface="Arial"/>
              </a:rPr>
              <a:t>second</a:t>
            </a:r>
            <a:r>
              <a:rPr sz="4100" spc="-335" dirty="0">
                <a:latin typeface="Arial"/>
                <a:cs typeface="Arial"/>
              </a:rPr>
              <a:t> </a:t>
            </a:r>
            <a:r>
              <a:rPr sz="4100" spc="130" dirty="0">
                <a:latin typeface="Arial"/>
                <a:cs typeface="Arial"/>
              </a:rPr>
              <a:t>command</a:t>
            </a:r>
            <a:r>
              <a:rPr sz="4100" spc="-335" dirty="0">
                <a:latin typeface="Arial"/>
                <a:cs typeface="Arial"/>
              </a:rPr>
              <a:t> </a:t>
            </a:r>
            <a:r>
              <a:rPr sz="4100" spc="105" dirty="0">
                <a:latin typeface="Arial"/>
                <a:cs typeface="Arial"/>
              </a:rPr>
              <a:t>only</a:t>
            </a:r>
            <a:r>
              <a:rPr sz="4100" spc="-335" dirty="0">
                <a:latin typeface="Arial"/>
                <a:cs typeface="Arial"/>
              </a:rPr>
              <a:t> </a:t>
            </a:r>
            <a:r>
              <a:rPr sz="4100" spc="254" dirty="0">
                <a:latin typeface="Arial"/>
                <a:cs typeface="Arial"/>
              </a:rPr>
              <a:t>if</a:t>
            </a:r>
            <a:r>
              <a:rPr sz="4100" spc="-335" dirty="0">
                <a:latin typeface="Arial"/>
                <a:cs typeface="Arial"/>
              </a:rPr>
              <a:t> </a:t>
            </a:r>
            <a:r>
              <a:rPr sz="4100" spc="175" dirty="0">
                <a:latin typeface="Arial"/>
                <a:cs typeface="Arial"/>
              </a:rPr>
              <a:t>the</a:t>
            </a:r>
            <a:r>
              <a:rPr sz="4100" spc="-335" dirty="0">
                <a:latin typeface="Arial"/>
                <a:cs typeface="Arial"/>
              </a:rPr>
              <a:t> </a:t>
            </a:r>
            <a:r>
              <a:rPr sz="4100" spc="75" dirty="0">
                <a:latin typeface="Arial"/>
                <a:cs typeface="Arial"/>
              </a:rPr>
              <a:t>execution  </a:t>
            </a:r>
            <a:r>
              <a:rPr sz="4100" spc="250" dirty="0">
                <a:latin typeface="Arial"/>
                <a:cs typeface="Arial"/>
              </a:rPr>
              <a:t>of</a:t>
            </a:r>
            <a:r>
              <a:rPr sz="4100" spc="-360" dirty="0">
                <a:latin typeface="Arial"/>
                <a:cs typeface="Arial"/>
              </a:rPr>
              <a:t> </a:t>
            </a:r>
            <a:r>
              <a:rPr sz="4100" spc="200" dirty="0">
                <a:latin typeface="Arial"/>
                <a:cs typeface="Arial"/>
              </a:rPr>
              <a:t>first</a:t>
            </a:r>
            <a:r>
              <a:rPr sz="4100" spc="-360" dirty="0">
                <a:latin typeface="Arial"/>
                <a:cs typeface="Arial"/>
              </a:rPr>
              <a:t> </a:t>
            </a:r>
            <a:r>
              <a:rPr sz="4100" spc="130" dirty="0">
                <a:latin typeface="Arial"/>
                <a:cs typeface="Arial"/>
              </a:rPr>
              <a:t>command</a:t>
            </a:r>
            <a:r>
              <a:rPr sz="4100" spc="-360" dirty="0">
                <a:latin typeface="Arial"/>
                <a:cs typeface="Arial"/>
              </a:rPr>
              <a:t> </a:t>
            </a:r>
            <a:r>
              <a:rPr sz="4100" spc="80" dirty="0">
                <a:latin typeface="Arial"/>
                <a:cs typeface="Arial"/>
              </a:rPr>
              <a:t>fails</a:t>
            </a:r>
            <a:endParaRPr sz="4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43806" y="1214091"/>
            <a:ext cx="4880610" cy="10156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6600" spc="80" dirty="0">
                <a:latin typeface="Arial"/>
                <a:cs typeface="Arial"/>
              </a:rPr>
              <a:t>quiz</a:t>
            </a:r>
            <a:endParaRPr sz="66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500209" y="3557709"/>
            <a:ext cx="13579475" cy="35439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100" spc="10" dirty="0">
                <a:latin typeface="Consolas"/>
                <a:cs typeface="Consolas"/>
              </a:rPr>
              <a:t>Ű</a:t>
            </a:r>
            <a:r>
              <a:rPr sz="4100" spc="-400" dirty="0">
                <a:latin typeface="Consolas"/>
                <a:cs typeface="Consolas"/>
              </a:rPr>
              <a:t> </a:t>
            </a:r>
            <a:r>
              <a:rPr sz="4100" spc="130" dirty="0">
                <a:latin typeface="Arial"/>
                <a:cs typeface="Arial"/>
              </a:rPr>
              <a:t>How</a:t>
            </a:r>
            <a:r>
              <a:rPr sz="4100" spc="-335" dirty="0">
                <a:latin typeface="Arial"/>
                <a:cs typeface="Arial"/>
              </a:rPr>
              <a:t> </a:t>
            </a:r>
            <a:r>
              <a:rPr sz="4100" spc="260" dirty="0">
                <a:latin typeface="Arial"/>
                <a:cs typeface="Arial"/>
              </a:rPr>
              <a:t>to</a:t>
            </a:r>
            <a:r>
              <a:rPr sz="4100" spc="-335" dirty="0">
                <a:latin typeface="Arial"/>
                <a:cs typeface="Arial"/>
              </a:rPr>
              <a:t> </a:t>
            </a:r>
            <a:r>
              <a:rPr sz="4100" spc="210" dirty="0">
                <a:latin typeface="Arial"/>
                <a:cs typeface="Arial"/>
              </a:rPr>
              <a:t>quit</a:t>
            </a:r>
            <a:r>
              <a:rPr sz="4100" spc="-335" dirty="0">
                <a:latin typeface="Arial"/>
                <a:cs typeface="Arial"/>
              </a:rPr>
              <a:t> </a:t>
            </a:r>
            <a:r>
              <a:rPr sz="4100" spc="125" dirty="0">
                <a:latin typeface="Arial"/>
                <a:cs typeface="Arial"/>
              </a:rPr>
              <a:t>vim</a:t>
            </a:r>
            <a:r>
              <a:rPr sz="4100" spc="-335" dirty="0">
                <a:latin typeface="Arial"/>
                <a:cs typeface="Arial"/>
              </a:rPr>
              <a:t> </a:t>
            </a:r>
            <a:r>
              <a:rPr sz="4100" spc="110" dirty="0">
                <a:latin typeface="Arial"/>
                <a:cs typeface="Arial"/>
              </a:rPr>
              <a:t>redactor</a:t>
            </a:r>
            <a:r>
              <a:rPr sz="4100" spc="-335" dirty="0">
                <a:latin typeface="Arial"/>
                <a:cs typeface="Arial"/>
              </a:rPr>
              <a:t> </a:t>
            </a:r>
            <a:r>
              <a:rPr sz="4100" spc="215" dirty="0">
                <a:latin typeface="Arial"/>
                <a:cs typeface="Arial"/>
              </a:rPr>
              <a:t>without</a:t>
            </a:r>
            <a:r>
              <a:rPr sz="4100" spc="-335" dirty="0">
                <a:latin typeface="Arial"/>
                <a:cs typeface="Arial"/>
              </a:rPr>
              <a:t> </a:t>
            </a:r>
            <a:r>
              <a:rPr sz="4100" spc="45" dirty="0">
                <a:latin typeface="Arial"/>
                <a:cs typeface="Arial"/>
              </a:rPr>
              <a:t>saving</a:t>
            </a:r>
            <a:r>
              <a:rPr sz="4100" spc="-335" dirty="0">
                <a:latin typeface="Arial"/>
                <a:cs typeface="Arial"/>
              </a:rPr>
              <a:t> </a:t>
            </a:r>
            <a:r>
              <a:rPr sz="4100" spc="175" dirty="0">
                <a:latin typeface="Arial"/>
                <a:cs typeface="Arial"/>
              </a:rPr>
              <a:t>the</a:t>
            </a:r>
            <a:r>
              <a:rPr sz="4100" spc="-335" dirty="0">
                <a:latin typeface="Arial"/>
                <a:cs typeface="Arial"/>
              </a:rPr>
              <a:t> </a:t>
            </a:r>
            <a:r>
              <a:rPr sz="4100" spc="145" dirty="0">
                <a:latin typeface="Arial"/>
                <a:cs typeface="Arial"/>
              </a:rPr>
              <a:t>edited</a:t>
            </a:r>
            <a:r>
              <a:rPr sz="4100" spc="-335" dirty="0">
                <a:latin typeface="Arial"/>
                <a:cs typeface="Arial"/>
              </a:rPr>
              <a:t> </a:t>
            </a:r>
            <a:r>
              <a:rPr sz="4100" spc="25" dirty="0">
                <a:latin typeface="Arial"/>
                <a:cs typeface="Arial"/>
              </a:rPr>
              <a:t>file?</a:t>
            </a:r>
            <a:endParaRPr sz="4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735"/>
              </a:spcBef>
            </a:pPr>
            <a:r>
              <a:rPr sz="4100" spc="10" dirty="0">
                <a:latin typeface="Consolas"/>
                <a:cs typeface="Consolas"/>
              </a:rPr>
              <a:t>Ű</a:t>
            </a:r>
            <a:r>
              <a:rPr sz="4100" spc="-400" dirty="0">
                <a:latin typeface="Consolas"/>
                <a:cs typeface="Consolas"/>
              </a:rPr>
              <a:t> </a:t>
            </a:r>
            <a:r>
              <a:rPr sz="4100" spc="130" dirty="0">
                <a:latin typeface="Arial"/>
                <a:cs typeface="Arial"/>
              </a:rPr>
              <a:t>How</a:t>
            </a:r>
            <a:r>
              <a:rPr sz="4100" spc="-335" dirty="0">
                <a:latin typeface="Arial"/>
                <a:cs typeface="Arial"/>
              </a:rPr>
              <a:t> </a:t>
            </a:r>
            <a:r>
              <a:rPr sz="4100" spc="260" dirty="0">
                <a:latin typeface="Arial"/>
                <a:cs typeface="Arial"/>
              </a:rPr>
              <a:t>to</a:t>
            </a:r>
            <a:r>
              <a:rPr sz="4100" spc="-335" dirty="0">
                <a:latin typeface="Arial"/>
                <a:cs typeface="Arial"/>
              </a:rPr>
              <a:t> </a:t>
            </a:r>
            <a:r>
              <a:rPr sz="4100" spc="165" dirty="0">
                <a:latin typeface="Arial"/>
                <a:cs typeface="Arial"/>
              </a:rPr>
              <a:t>substitute</a:t>
            </a:r>
            <a:r>
              <a:rPr sz="4100" spc="-335" dirty="0">
                <a:latin typeface="Arial"/>
                <a:cs typeface="Arial"/>
              </a:rPr>
              <a:t> </a:t>
            </a:r>
            <a:r>
              <a:rPr sz="4100" spc="20" dirty="0">
                <a:latin typeface="Arial"/>
                <a:cs typeface="Arial"/>
              </a:rPr>
              <a:t>all</a:t>
            </a:r>
            <a:r>
              <a:rPr sz="4100" spc="-335" dirty="0">
                <a:latin typeface="Arial"/>
                <a:cs typeface="Arial"/>
              </a:rPr>
              <a:t> </a:t>
            </a:r>
            <a:r>
              <a:rPr sz="4100" spc="85" dirty="0">
                <a:latin typeface="Arial"/>
                <a:cs typeface="Arial"/>
              </a:rPr>
              <a:t>commas</a:t>
            </a:r>
            <a:r>
              <a:rPr sz="4100" spc="-335" dirty="0">
                <a:latin typeface="Arial"/>
                <a:cs typeface="Arial"/>
              </a:rPr>
              <a:t> </a:t>
            </a:r>
            <a:r>
              <a:rPr sz="4100" spc="85" dirty="0">
                <a:latin typeface="Arial"/>
                <a:cs typeface="Arial"/>
              </a:rPr>
              <a:t>‘,’</a:t>
            </a:r>
            <a:r>
              <a:rPr sz="4100" spc="-335" dirty="0">
                <a:latin typeface="Arial"/>
                <a:cs typeface="Arial"/>
              </a:rPr>
              <a:t> </a:t>
            </a:r>
            <a:r>
              <a:rPr sz="4100" spc="260" dirty="0">
                <a:latin typeface="Arial"/>
                <a:cs typeface="Arial"/>
              </a:rPr>
              <a:t>to</a:t>
            </a:r>
            <a:r>
              <a:rPr sz="4100" spc="-335" dirty="0">
                <a:latin typeface="Arial"/>
                <a:cs typeface="Arial"/>
              </a:rPr>
              <a:t> </a:t>
            </a:r>
            <a:r>
              <a:rPr sz="4100" dirty="0">
                <a:latin typeface="Arial"/>
                <a:cs typeface="Arial"/>
              </a:rPr>
              <a:t>spaces</a:t>
            </a:r>
            <a:r>
              <a:rPr sz="4100" spc="-335" dirty="0">
                <a:latin typeface="Arial"/>
                <a:cs typeface="Arial"/>
              </a:rPr>
              <a:t> </a:t>
            </a:r>
            <a:r>
              <a:rPr sz="4100" spc="165" dirty="0">
                <a:latin typeface="Arial"/>
                <a:cs typeface="Arial"/>
              </a:rPr>
              <a:t>‘</a:t>
            </a:r>
            <a:r>
              <a:rPr sz="4100" spc="-335" dirty="0">
                <a:latin typeface="Arial"/>
                <a:cs typeface="Arial"/>
              </a:rPr>
              <a:t> </a:t>
            </a:r>
            <a:r>
              <a:rPr sz="4100" spc="165" dirty="0">
                <a:latin typeface="Arial"/>
                <a:cs typeface="Arial"/>
              </a:rPr>
              <a:t>’</a:t>
            </a:r>
            <a:r>
              <a:rPr sz="4100" spc="-335" dirty="0">
                <a:latin typeface="Arial"/>
                <a:cs typeface="Arial"/>
              </a:rPr>
              <a:t> </a:t>
            </a:r>
            <a:r>
              <a:rPr sz="4100" spc="105" dirty="0">
                <a:latin typeface="Arial"/>
                <a:cs typeface="Arial"/>
              </a:rPr>
              <a:t>in</a:t>
            </a:r>
            <a:r>
              <a:rPr sz="4100" spc="-335" dirty="0">
                <a:latin typeface="Arial"/>
                <a:cs typeface="Arial"/>
              </a:rPr>
              <a:t> </a:t>
            </a:r>
            <a:r>
              <a:rPr sz="4100" spc="-100" dirty="0">
                <a:latin typeface="Arial"/>
                <a:cs typeface="Arial"/>
              </a:rPr>
              <a:t>a</a:t>
            </a:r>
            <a:r>
              <a:rPr sz="4100" spc="-335" dirty="0">
                <a:latin typeface="Arial"/>
                <a:cs typeface="Arial"/>
              </a:rPr>
              <a:t> </a:t>
            </a:r>
            <a:r>
              <a:rPr sz="4100" spc="25" dirty="0">
                <a:latin typeface="Arial"/>
                <a:cs typeface="Arial"/>
              </a:rPr>
              <a:t>file?</a:t>
            </a:r>
            <a:endParaRPr sz="4100">
              <a:latin typeface="Arial"/>
              <a:cs typeface="Arial"/>
            </a:endParaRPr>
          </a:p>
          <a:p>
            <a:pPr marL="535940" marR="1844675" indent="-523875">
              <a:lnSpc>
                <a:spcPct val="108900"/>
              </a:lnSpc>
              <a:spcBef>
                <a:spcPts val="3295"/>
              </a:spcBef>
            </a:pPr>
            <a:r>
              <a:rPr sz="4100" spc="10" dirty="0">
                <a:latin typeface="Consolas"/>
                <a:cs typeface="Consolas"/>
              </a:rPr>
              <a:t>Ű</a:t>
            </a:r>
            <a:r>
              <a:rPr sz="4100" spc="-400" dirty="0">
                <a:latin typeface="Consolas"/>
                <a:cs typeface="Consolas"/>
              </a:rPr>
              <a:t> </a:t>
            </a:r>
            <a:r>
              <a:rPr sz="4100" spc="130" dirty="0">
                <a:latin typeface="Arial"/>
                <a:cs typeface="Arial"/>
              </a:rPr>
              <a:t>How</a:t>
            </a:r>
            <a:r>
              <a:rPr sz="4100" spc="-335" dirty="0">
                <a:latin typeface="Arial"/>
                <a:cs typeface="Arial"/>
              </a:rPr>
              <a:t> </a:t>
            </a:r>
            <a:r>
              <a:rPr sz="4100" spc="260" dirty="0">
                <a:latin typeface="Arial"/>
                <a:cs typeface="Arial"/>
              </a:rPr>
              <a:t>to</a:t>
            </a:r>
            <a:r>
              <a:rPr sz="4100" spc="-335" dirty="0">
                <a:latin typeface="Arial"/>
                <a:cs typeface="Arial"/>
              </a:rPr>
              <a:t> </a:t>
            </a:r>
            <a:r>
              <a:rPr sz="4100" spc="70" dirty="0">
                <a:latin typeface="Arial"/>
                <a:cs typeface="Arial"/>
              </a:rPr>
              <a:t>take</a:t>
            </a:r>
            <a:r>
              <a:rPr sz="4100" spc="-335" dirty="0">
                <a:latin typeface="Arial"/>
                <a:cs typeface="Arial"/>
              </a:rPr>
              <a:t> </a:t>
            </a:r>
            <a:r>
              <a:rPr sz="4100" spc="200" dirty="0">
                <a:latin typeface="Arial"/>
                <a:cs typeface="Arial"/>
              </a:rPr>
              <a:t>first</a:t>
            </a:r>
            <a:r>
              <a:rPr sz="4100" spc="-335" dirty="0">
                <a:latin typeface="Arial"/>
                <a:cs typeface="Arial"/>
              </a:rPr>
              <a:t> </a:t>
            </a:r>
            <a:r>
              <a:rPr sz="4100" spc="10" dirty="0">
                <a:latin typeface="Arial"/>
                <a:cs typeface="Arial"/>
              </a:rPr>
              <a:t>5</a:t>
            </a:r>
            <a:r>
              <a:rPr sz="4100" spc="-335" dirty="0">
                <a:latin typeface="Arial"/>
                <a:cs typeface="Arial"/>
              </a:rPr>
              <a:t> </a:t>
            </a:r>
            <a:r>
              <a:rPr sz="4100" spc="90" dirty="0">
                <a:latin typeface="Arial"/>
                <a:cs typeface="Arial"/>
              </a:rPr>
              <a:t>columns</a:t>
            </a:r>
            <a:r>
              <a:rPr sz="4100" spc="-335" dirty="0">
                <a:latin typeface="Arial"/>
                <a:cs typeface="Arial"/>
              </a:rPr>
              <a:t> </a:t>
            </a:r>
            <a:r>
              <a:rPr sz="4100" spc="250" dirty="0">
                <a:latin typeface="Arial"/>
                <a:cs typeface="Arial"/>
              </a:rPr>
              <a:t>of</a:t>
            </a:r>
            <a:r>
              <a:rPr sz="4100" spc="-335" dirty="0">
                <a:latin typeface="Arial"/>
                <a:cs typeface="Arial"/>
              </a:rPr>
              <a:t> </a:t>
            </a:r>
            <a:r>
              <a:rPr sz="4100" spc="114" dirty="0">
                <a:latin typeface="Arial"/>
                <a:cs typeface="Arial"/>
              </a:rPr>
              <a:t>file</a:t>
            </a:r>
            <a:r>
              <a:rPr sz="4100" spc="-335" dirty="0">
                <a:latin typeface="Arial"/>
                <a:cs typeface="Arial"/>
              </a:rPr>
              <a:t> </a:t>
            </a:r>
            <a:r>
              <a:rPr sz="4100" spc="90" dirty="0">
                <a:latin typeface="Arial"/>
                <a:cs typeface="Arial"/>
              </a:rPr>
              <a:t>and</a:t>
            </a:r>
            <a:r>
              <a:rPr sz="4100" spc="-335" dirty="0">
                <a:latin typeface="Arial"/>
                <a:cs typeface="Arial"/>
              </a:rPr>
              <a:t> </a:t>
            </a:r>
            <a:r>
              <a:rPr sz="4100" spc="165" dirty="0">
                <a:latin typeface="Arial"/>
                <a:cs typeface="Arial"/>
              </a:rPr>
              <a:t>write</a:t>
            </a:r>
            <a:r>
              <a:rPr sz="4100" spc="-335" dirty="0">
                <a:latin typeface="Arial"/>
                <a:cs typeface="Arial"/>
              </a:rPr>
              <a:t> </a:t>
            </a:r>
            <a:r>
              <a:rPr sz="4100" spc="185" dirty="0">
                <a:latin typeface="Arial"/>
                <a:cs typeface="Arial"/>
              </a:rPr>
              <a:t>into  </a:t>
            </a:r>
            <a:r>
              <a:rPr sz="4100" spc="114" dirty="0">
                <a:latin typeface="Arial"/>
                <a:cs typeface="Arial"/>
              </a:rPr>
              <a:t>another</a:t>
            </a:r>
            <a:r>
              <a:rPr sz="4100" spc="-400" dirty="0">
                <a:latin typeface="Arial"/>
                <a:cs typeface="Arial"/>
              </a:rPr>
              <a:t> </a:t>
            </a:r>
            <a:r>
              <a:rPr sz="4100" spc="25" dirty="0">
                <a:latin typeface="Arial"/>
                <a:cs typeface="Arial"/>
              </a:rPr>
              <a:t>file?</a:t>
            </a:r>
            <a:endParaRPr sz="4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43806" y="1214091"/>
            <a:ext cx="3578860" cy="10604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6600" spc="545" dirty="0"/>
              <a:t>Ou</a:t>
            </a:r>
            <a:r>
              <a:rPr sz="6600" spc="270" dirty="0"/>
              <a:t>t</a:t>
            </a:r>
            <a:r>
              <a:rPr sz="6600" spc="430" dirty="0"/>
              <a:t>come</a:t>
            </a:r>
            <a:endParaRPr sz="6600"/>
          </a:p>
        </p:txBody>
      </p:sp>
      <p:sp>
        <p:nvSpPr>
          <p:cNvPr id="3" name="object 3"/>
          <p:cNvSpPr txBox="1"/>
          <p:nvPr/>
        </p:nvSpPr>
        <p:spPr>
          <a:xfrm>
            <a:off x="2500209" y="3502098"/>
            <a:ext cx="13037185" cy="61163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35940" marR="5080" indent="-523875">
              <a:lnSpc>
                <a:spcPct val="108900"/>
              </a:lnSpc>
            </a:pPr>
            <a:r>
              <a:rPr sz="4100" spc="10" dirty="0">
                <a:latin typeface="Consolas"/>
                <a:cs typeface="Consolas"/>
              </a:rPr>
              <a:t>Ű</a:t>
            </a:r>
            <a:r>
              <a:rPr sz="4100" spc="-395" dirty="0">
                <a:latin typeface="Consolas"/>
                <a:cs typeface="Consolas"/>
              </a:rPr>
              <a:t> </a:t>
            </a:r>
            <a:r>
              <a:rPr sz="4100" spc="-60" dirty="0">
                <a:latin typeface="Arial"/>
                <a:cs typeface="Arial"/>
              </a:rPr>
              <a:t>We</a:t>
            </a:r>
            <a:r>
              <a:rPr sz="4100" spc="-335" dirty="0">
                <a:latin typeface="Arial"/>
                <a:cs typeface="Arial"/>
              </a:rPr>
              <a:t> </a:t>
            </a:r>
            <a:r>
              <a:rPr sz="4100" spc="5" dirty="0">
                <a:latin typeface="Arial"/>
                <a:cs typeface="Arial"/>
              </a:rPr>
              <a:t>use</a:t>
            </a:r>
            <a:r>
              <a:rPr sz="4100" spc="-335" dirty="0">
                <a:latin typeface="Arial"/>
                <a:cs typeface="Arial"/>
              </a:rPr>
              <a:t> </a:t>
            </a:r>
            <a:r>
              <a:rPr sz="4100" spc="175" dirty="0">
                <a:latin typeface="Arial"/>
                <a:cs typeface="Arial"/>
              </a:rPr>
              <a:t>the</a:t>
            </a:r>
            <a:r>
              <a:rPr sz="4100" spc="-335" dirty="0">
                <a:latin typeface="Arial"/>
                <a:cs typeface="Arial"/>
              </a:rPr>
              <a:t> </a:t>
            </a:r>
            <a:r>
              <a:rPr sz="4100" spc="150" dirty="0">
                <a:latin typeface="Arial"/>
                <a:cs typeface="Arial"/>
              </a:rPr>
              <a:t>following</a:t>
            </a:r>
            <a:r>
              <a:rPr sz="4100" spc="-335" dirty="0">
                <a:latin typeface="Arial"/>
                <a:cs typeface="Arial"/>
              </a:rPr>
              <a:t> </a:t>
            </a:r>
            <a:r>
              <a:rPr sz="4100" spc="140" dirty="0">
                <a:latin typeface="Arial"/>
                <a:cs typeface="Arial"/>
              </a:rPr>
              <a:t>list</a:t>
            </a:r>
            <a:r>
              <a:rPr sz="4100" spc="-335" dirty="0">
                <a:latin typeface="Arial"/>
                <a:cs typeface="Arial"/>
              </a:rPr>
              <a:t> </a:t>
            </a:r>
            <a:r>
              <a:rPr sz="4100" spc="250" dirty="0">
                <a:latin typeface="Arial"/>
                <a:cs typeface="Arial"/>
              </a:rPr>
              <a:t>of</a:t>
            </a:r>
            <a:r>
              <a:rPr sz="4100" spc="-335" dirty="0">
                <a:latin typeface="Arial"/>
                <a:cs typeface="Arial"/>
              </a:rPr>
              <a:t> </a:t>
            </a:r>
            <a:r>
              <a:rPr sz="4100" spc="110" dirty="0">
                <a:latin typeface="Arial"/>
                <a:cs typeface="Arial"/>
              </a:rPr>
              <a:t>commands</a:t>
            </a:r>
            <a:r>
              <a:rPr sz="4100" spc="-335" dirty="0">
                <a:latin typeface="Arial"/>
                <a:cs typeface="Arial"/>
              </a:rPr>
              <a:t> </a:t>
            </a:r>
            <a:r>
              <a:rPr sz="4100" spc="204" dirty="0">
                <a:latin typeface="Arial"/>
                <a:cs typeface="Arial"/>
              </a:rPr>
              <a:t>for</a:t>
            </a:r>
            <a:r>
              <a:rPr sz="4100" spc="-335" dirty="0">
                <a:latin typeface="Arial"/>
                <a:cs typeface="Arial"/>
              </a:rPr>
              <a:t> </a:t>
            </a:r>
            <a:r>
              <a:rPr sz="4100" spc="114" dirty="0">
                <a:latin typeface="Arial"/>
                <a:cs typeface="Arial"/>
              </a:rPr>
              <a:t>file</a:t>
            </a:r>
            <a:r>
              <a:rPr sz="4100" spc="-335" dirty="0">
                <a:latin typeface="Arial"/>
                <a:cs typeface="Arial"/>
              </a:rPr>
              <a:t> </a:t>
            </a:r>
            <a:r>
              <a:rPr sz="4100" spc="160" dirty="0">
                <a:latin typeface="Arial"/>
                <a:cs typeface="Arial"/>
              </a:rPr>
              <a:t>editing  </a:t>
            </a:r>
            <a:r>
              <a:rPr sz="4100" spc="90" dirty="0">
                <a:latin typeface="Arial"/>
                <a:cs typeface="Arial"/>
              </a:rPr>
              <a:t>and</a:t>
            </a:r>
            <a:r>
              <a:rPr sz="4100" spc="-405" dirty="0">
                <a:latin typeface="Arial"/>
                <a:cs typeface="Arial"/>
              </a:rPr>
              <a:t> </a:t>
            </a:r>
            <a:r>
              <a:rPr sz="4100" spc="105" dirty="0">
                <a:latin typeface="Arial"/>
                <a:cs typeface="Arial"/>
              </a:rPr>
              <a:t>exploring:</a:t>
            </a:r>
            <a:endParaRPr sz="4100">
              <a:latin typeface="Arial"/>
              <a:cs typeface="Arial"/>
            </a:endParaRPr>
          </a:p>
          <a:p>
            <a:pPr marL="1059180">
              <a:lnSpc>
                <a:spcPct val="100000"/>
              </a:lnSpc>
              <a:spcBef>
                <a:spcPts val="1260"/>
              </a:spcBef>
            </a:pPr>
            <a:r>
              <a:rPr sz="4100" spc="10" dirty="0">
                <a:latin typeface="Consolas"/>
                <a:cs typeface="Consolas"/>
              </a:rPr>
              <a:t>Ű</a:t>
            </a:r>
            <a:r>
              <a:rPr sz="4100" spc="-1595" dirty="0">
                <a:latin typeface="Consolas"/>
                <a:cs typeface="Consolas"/>
              </a:rPr>
              <a:t> </a:t>
            </a:r>
            <a:r>
              <a:rPr sz="4100" spc="155" dirty="0">
                <a:latin typeface="Tahoma"/>
                <a:cs typeface="Tahoma"/>
              </a:rPr>
              <a:t>vim </a:t>
            </a:r>
            <a:r>
              <a:rPr sz="4100" spc="35" dirty="0">
                <a:latin typeface="Calibri"/>
                <a:cs typeface="Calibri"/>
              </a:rPr>
              <a:t>— </a:t>
            </a:r>
            <a:r>
              <a:rPr sz="4100" spc="220" dirty="0">
                <a:latin typeface="Calibri"/>
                <a:cs typeface="Calibri"/>
              </a:rPr>
              <a:t>text </a:t>
            </a:r>
            <a:r>
              <a:rPr sz="4100" spc="185" dirty="0">
                <a:latin typeface="Calibri"/>
                <a:cs typeface="Calibri"/>
              </a:rPr>
              <a:t>editor</a:t>
            </a:r>
            <a:endParaRPr sz="4100">
              <a:latin typeface="Calibri"/>
              <a:cs typeface="Calibri"/>
            </a:endParaRPr>
          </a:p>
          <a:p>
            <a:pPr marL="1059180" marR="2282190">
              <a:lnSpc>
                <a:spcPct val="125699"/>
              </a:lnSpc>
            </a:pPr>
            <a:r>
              <a:rPr sz="4100" spc="10" dirty="0">
                <a:latin typeface="Consolas"/>
                <a:cs typeface="Consolas"/>
              </a:rPr>
              <a:t>Ű</a:t>
            </a:r>
            <a:r>
              <a:rPr sz="4100" spc="-405" dirty="0">
                <a:latin typeface="Consolas"/>
                <a:cs typeface="Consolas"/>
              </a:rPr>
              <a:t> </a:t>
            </a:r>
            <a:r>
              <a:rPr sz="4100" spc="185" dirty="0">
                <a:latin typeface="Tahoma"/>
                <a:cs typeface="Tahoma"/>
              </a:rPr>
              <a:t>cut</a:t>
            </a:r>
            <a:r>
              <a:rPr sz="4100" spc="-480" dirty="0">
                <a:latin typeface="Tahoma"/>
                <a:cs typeface="Tahoma"/>
              </a:rPr>
              <a:t> </a:t>
            </a:r>
            <a:r>
              <a:rPr sz="4100" spc="-350" dirty="0">
                <a:latin typeface="Arial"/>
                <a:cs typeface="Arial"/>
              </a:rPr>
              <a:t>—</a:t>
            </a:r>
            <a:r>
              <a:rPr sz="4100" spc="-340" dirty="0">
                <a:latin typeface="Arial"/>
                <a:cs typeface="Arial"/>
              </a:rPr>
              <a:t> </a:t>
            </a:r>
            <a:r>
              <a:rPr sz="4100" spc="175" dirty="0">
                <a:latin typeface="Arial"/>
                <a:cs typeface="Arial"/>
              </a:rPr>
              <a:t>drop</a:t>
            </a:r>
            <a:r>
              <a:rPr sz="4100" spc="-340" dirty="0">
                <a:latin typeface="Arial"/>
                <a:cs typeface="Arial"/>
              </a:rPr>
              <a:t> </a:t>
            </a:r>
            <a:r>
              <a:rPr sz="4100" spc="85" dirty="0">
                <a:latin typeface="Arial"/>
                <a:cs typeface="Arial"/>
              </a:rPr>
              <a:t>sections</a:t>
            </a:r>
            <a:r>
              <a:rPr sz="4100" spc="-340" dirty="0">
                <a:latin typeface="Arial"/>
                <a:cs typeface="Arial"/>
              </a:rPr>
              <a:t> </a:t>
            </a:r>
            <a:r>
              <a:rPr sz="4100" spc="250" dirty="0">
                <a:latin typeface="Arial"/>
                <a:cs typeface="Arial"/>
              </a:rPr>
              <a:t>of</a:t>
            </a:r>
            <a:r>
              <a:rPr sz="4100" spc="-340" dirty="0">
                <a:latin typeface="Arial"/>
                <a:cs typeface="Arial"/>
              </a:rPr>
              <a:t> </a:t>
            </a:r>
            <a:r>
              <a:rPr sz="4100" spc="90" dirty="0">
                <a:latin typeface="Arial"/>
                <a:cs typeface="Arial"/>
              </a:rPr>
              <a:t>files</a:t>
            </a:r>
            <a:r>
              <a:rPr sz="4100" spc="-340" dirty="0">
                <a:latin typeface="Arial"/>
                <a:cs typeface="Arial"/>
              </a:rPr>
              <a:t> </a:t>
            </a:r>
            <a:r>
              <a:rPr sz="4100" spc="60" dirty="0">
                <a:latin typeface="Arial"/>
                <a:cs typeface="Arial"/>
              </a:rPr>
              <a:t>line</a:t>
            </a:r>
            <a:r>
              <a:rPr sz="4100" spc="-340" dirty="0">
                <a:latin typeface="Arial"/>
                <a:cs typeface="Arial"/>
              </a:rPr>
              <a:t> </a:t>
            </a:r>
            <a:r>
              <a:rPr sz="4100" spc="155" dirty="0">
                <a:latin typeface="Arial"/>
                <a:cs typeface="Arial"/>
              </a:rPr>
              <a:t>by</a:t>
            </a:r>
            <a:r>
              <a:rPr sz="4100" spc="-340" dirty="0">
                <a:latin typeface="Arial"/>
                <a:cs typeface="Arial"/>
              </a:rPr>
              <a:t> </a:t>
            </a:r>
            <a:r>
              <a:rPr sz="4100" spc="60" dirty="0">
                <a:latin typeface="Arial"/>
                <a:cs typeface="Arial"/>
              </a:rPr>
              <a:t>line  </a:t>
            </a:r>
            <a:r>
              <a:rPr sz="4100" spc="10" dirty="0">
                <a:latin typeface="Consolas"/>
                <a:cs typeface="Consolas"/>
              </a:rPr>
              <a:t>Ű</a:t>
            </a:r>
            <a:r>
              <a:rPr sz="4100" spc="-415" dirty="0">
                <a:latin typeface="Consolas"/>
                <a:cs typeface="Consolas"/>
              </a:rPr>
              <a:t> </a:t>
            </a:r>
            <a:r>
              <a:rPr sz="4100" spc="190" dirty="0">
                <a:latin typeface="Tahoma"/>
                <a:cs typeface="Tahoma"/>
              </a:rPr>
              <a:t>tr</a:t>
            </a:r>
            <a:r>
              <a:rPr sz="4100" spc="-484" dirty="0">
                <a:latin typeface="Tahoma"/>
                <a:cs typeface="Tahoma"/>
              </a:rPr>
              <a:t> </a:t>
            </a:r>
            <a:r>
              <a:rPr sz="4100" spc="-350" dirty="0">
                <a:latin typeface="Arial"/>
                <a:cs typeface="Arial"/>
              </a:rPr>
              <a:t>—</a:t>
            </a:r>
            <a:r>
              <a:rPr sz="4100" spc="-345" dirty="0">
                <a:latin typeface="Arial"/>
                <a:cs typeface="Arial"/>
              </a:rPr>
              <a:t> </a:t>
            </a:r>
            <a:r>
              <a:rPr sz="4100" spc="100" dirty="0">
                <a:latin typeface="Arial"/>
                <a:cs typeface="Arial"/>
              </a:rPr>
              <a:t>translate</a:t>
            </a:r>
            <a:r>
              <a:rPr sz="4100" spc="-345" dirty="0">
                <a:latin typeface="Arial"/>
                <a:cs typeface="Arial"/>
              </a:rPr>
              <a:t> </a:t>
            </a:r>
            <a:r>
              <a:rPr sz="4100" spc="70" dirty="0">
                <a:latin typeface="Arial"/>
                <a:cs typeface="Arial"/>
              </a:rPr>
              <a:t>one</a:t>
            </a:r>
            <a:r>
              <a:rPr sz="4100" spc="-345" dirty="0">
                <a:latin typeface="Arial"/>
                <a:cs typeface="Arial"/>
              </a:rPr>
              <a:t> </a:t>
            </a:r>
            <a:r>
              <a:rPr sz="4100" spc="145" dirty="0">
                <a:latin typeface="Arial"/>
                <a:cs typeface="Arial"/>
              </a:rPr>
              <a:t>substring</a:t>
            </a:r>
            <a:r>
              <a:rPr sz="4100" spc="-345" dirty="0">
                <a:latin typeface="Arial"/>
                <a:cs typeface="Arial"/>
              </a:rPr>
              <a:t> </a:t>
            </a:r>
            <a:r>
              <a:rPr sz="4100" spc="260" dirty="0">
                <a:latin typeface="Arial"/>
                <a:cs typeface="Arial"/>
              </a:rPr>
              <a:t>to</a:t>
            </a:r>
            <a:r>
              <a:rPr sz="4100" spc="-345" dirty="0">
                <a:latin typeface="Arial"/>
                <a:cs typeface="Arial"/>
              </a:rPr>
              <a:t> </a:t>
            </a:r>
            <a:r>
              <a:rPr sz="4100" spc="114" dirty="0">
                <a:latin typeface="Arial"/>
                <a:cs typeface="Arial"/>
              </a:rPr>
              <a:t>another  </a:t>
            </a:r>
            <a:r>
              <a:rPr sz="4100" spc="10" dirty="0">
                <a:latin typeface="Consolas"/>
                <a:cs typeface="Consolas"/>
              </a:rPr>
              <a:t>Ű</a:t>
            </a:r>
            <a:r>
              <a:rPr sz="4100" spc="-420" dirty="0">
                <a:latin typeface="Consolas"/>
                <a:cs typeface="Consolas"/>
              </a:rPr>
              <a:t> </a:t>
            </a:r>
            <a:r>
              <a:rPr sz="4100" spc="190" dirty="0">
                <a:latin typeface="Tahoma"/>
                <a:cs typeface="Tahoma"/>
              </a:rPr>
              <a:t>sort</a:t>
            </a:r>
            <a:r>
              <a:rPr sz="4100" spc="-484" dirty="0">
                <a:latin typeface="Tahoma"/>
                <a:cs typeface="Tahoma"/>
              </a:rPr>
              <a:t> </a:t>
            </a:r>
            <a:r>
              <a:rPr sz="4100" spc="-350" dirty="0">
                <a:latin typeface="Arial"/>
                <a:cs typeface="Arial"/>
              </a:rPr>
              <a:t>—</a:t>
            </a:r>
            <a:r>
              <a:rPr sz="4100" spc="-345" dirty="0">
                <a:latin typeface="Arial"/>
                <a:cs typeface="Arial"/>
              </a:rPr>
              <a:t> </a:t>
            </a:r>
            <a:r>
              <a:rPr sz="4100" spc="175" dirty="0">
                <a:latin typeface="Arial"/>
                <a:cs typeface="Arial"/>
              </a:rPr>
              <a:t>sort</a:t>
            </a:r>
            <a:r>
              <a:rPr sz="4100" spc="-345" dirty="0">
                <a:latin typeface="Arial"/>
                <a:cs typeface="Arial"/>
              </a:rPr>
              <a:t> </a:t>
            </a:r>
            <a:r>
              <a:rPr sz="4100" spc="114" dirty="0">
                <a:latin typeface="Arial"/>
                <a:cs typeface="Arial"/>
              </a:rPr>
              <a:t>file</a:t>
            </a:r>
            <a:r>
              <a:rPr sz="4100" spc="-345" dirty="0">
                <a:latin typeface="Arial"/>
                <a:cs typeface="Arial"/>
              </a:rPr>
              <a:t> </a:t>
            </a:r>
            <a:r>
              <a:rPr sz="4100" spc="155" dirty="0">
                <a:latin typeface="Arial"/>
                <a:cs typeface="Arial"/>
              </a:rPr>
              <a:t>by</a:t>
            </a:r>
            <a:r>
              <a:rPr sz="4100" spc="-345" dirty="0">
                <a:latin typeface="Arial"/>
                <a:cs typeface="Arial"/>
              </a:rPr>
              <a:t> </a:t>
            </a:r>
            <a:r>
              <a:rPr sz="4100" spc="45" dirty="0">
                <a:latin typeface="Arial"/>
                <a:cs typeface="Arial"/>
              </a:rPr>
              <a:t>lines</a:t>
            </a:r>
            <a:endParaRPr sz="4100">
              <a:latin typeface="Arial"/>
              <a:cs typeface="Arial"/>
            </a:endParaRPr>
          </a:p>
          <a:p>
            <a:pPr marL="1059180">
              <a:lnSpc>
                <a:spcPct val="100000"/>
              </a:lnSpc>
              <a:spcBef>
                <a:spcPts val="1265"/>
              </a:spcBef>
            </a:pPr>
            <a:r>
              <a:rPr sz="4100" spc="10" dirty="0">
                <a:latin typeface="Consolas"/>
                <a:cs typeface="Consolas"/>
              </a:rPr>
              <a:t>Ű</a:t>
            </a:r>
            <a:r>
              <a:rPr sz="4100" spc="-409" dirty="0">
                <a:latin typeface="Consolas"/>
                <a:cs typeface="Consolas"/>
              </a:rPr>
              <a:t> </a:t>
            </a:r>
            <a:r>
              <a:rPr sz="4100" spc="175" dirty="0">
                <a:latin typeface="Tahoma"/>
                <a:cs typeface="Tahoma"/>
              </a:rPr>
              <a:t>awk</a:t>
            </a:r>
            <a:r>
              <a:rPr sz="4100" spc="-480" dirty="0">
                <a:latin typeface="Tahoma"/>
                <a:cs typeface="Tahoma"/>
              </a:rPr>
              <a:t> </a:t>
            </a:r>
            <a:r>
              <a:rPr sz="4100" spc="-350" dirty="0">
                <a:latin typeface="Arial"/>
                <a:cs typeface="Arial"/>
              </a:rPr>
              <a:t>—</a:t>
            </a:r>
            <a:r>
              <a:rPr sz="4100" spc="-340" dirty="0">
                <a:latin typeface="Arial"/>
                <a:cs typeface="Arial"/>
              </a:rPr>
              <a:t> </a:t>
            </a:r>
            <a:r>
              <a:rPr sz="4100" spc="150" dirty="0">
                <a:latin typeface="Arial"/>
                <a:cs typeface="Arial"/>
              </a:rPr>
              <a:t>programming</a:t>
            </a:r>
            <a:r>
              <a:rPr sz="4100" spc="-340" dirty="0">
                <a:latin typeface="Arial"/>
                <a:cs typeface="Arial"/>
              </a:rPr>
              <a:t> </a:t>
            </a:r>
            <a:r>
              <a:rPr sz="4100" spc="60" dirty="0">
                <a:latin typeface="Arial"/>
                <a:cs typeface="Arial"/>
              </a:rPr>
              <a:t>language</a:t>
            </a:r>
            <a:r>
              <a:rPr sz="4100" spc="-340" dirty="0">
                <a:latin typeface="Arial"/>
                <a:cs typeface="Arial"/>
              </a:rPr>
              <a:t> </a:t>
            </a:r>
            <a:r>
              <a:rPr sz="4100" spc="204" dirty="0">
                <a:latin typeface="Arial"/>
                <a:cs typeface="Arial"/>
              </a:rPr>
              <a:t>for</a:t>
            </a:r>
            <a:r>
              <a:rPr sz="4100" spc="-340" dirty="0">
                <a:latin typeface="Arial"/>
                <a:cs typeface="Arial"/>
              </a:rPr>
              <a:t> </a:t>
            </a:r>
            <a:r>
              <a:rPr sz="4100" spc="204" dirty="0">
                <a:latin typeface="Arial"/>
                <a:cs typeface="Arial"/>
              </a:rPr>
              <a:t>text</a:t>
            </a:r>
            <a:r>
              <a:rPr sz="4100" spc="-340" dirty="0">
                <a:latin typeface="Arial"/>
                <a:cs typeface="Arial"/>
              </a:rPr>
              <a:t> </a:t>
            </a:r>
            <a:r>
              <a:rPr sz="4100" spc="160" dirty="0">
                <a:latin typeface="Arial"/>
                <a:cs typeface="Arial"/>
              </a:rPr>
              <a:t>editing</a:t>
            </a:r>
            <a:endParaRPr sz="4100">
              <a:latin typeface="Arial"/>
              <a:cs typeface="Arial"/>
            </a:endParaRPr>
          </a:p>
          <a:p>
            <a:pPr marL="1059180">
              <a:lnSpc>
                <a:spcPct val="100000"/>
              </a:lnSpc>
              <a:spcBef>
                <a:spcPts val="1260"/>
              </a:spcBef>
            </a:pPr>
            <a:r>
              <a:rPr sz="4100" spc="10" dirty="0">
                <a:latin typeface="Consolas"/>
                <a:cs typeface="Consolas"/>
              </a:rPr>
              <a:t>Ű</a:t>
            </a:r>
            <a:r>
              <a:rPr sz="4100" spc="-405" dirty="0">
                <a:latin typeface="Consolas"/>
                <a:cs typeface="Consolas"/>
              </a:rPr>
              <a:t> </a:t>
            </a:r>
            <a:r>
              <a:rPr sz="4100" spc="70" dirty="0">
                <a:latin typeface="Arial"/>
                <a:cs typeface="Arial"/>
              </a:rPr>
              <a:t>special</a:t>
            </a:r>
            <a:r>
              <a:rPr sz="4100" spc="-340" dirty="0">
                <a:latin typeface="Arial"/>
                <a:cs typeface="Arial"/>
              </a:rPr>
              <a:t> </a:t>
            </a:r>
            <a:r>
              <a:rPr sz="4100" spc="130" dirty="0">
                <a:latin typeface="Arial"/>
                <a:cs typeface="Arial"/>
              </a:rPr>
              <a:t>symbolic:</a:t>
            </a:r>
            <a:r>
              <a:rPr sz="4100" spc="-340" dirty="0">
                <a:latin typeface="Arial"/>
                <a:cs typeface="Arial"/>
              </a:rPr>
              <a:t> </a:t>
            </a:r>
            <a:r>
              <a:rPr sz="4100" spc="35" dirty="0">
                <a:latin typeface="Arial"/>
                <a:cs typeface="Arial"/>
              </a:rPr>
              <a:t>|,</a:t>
            </a:r>
            <a:r>
              <a:rPr sz="4100" spc="-340" dirty="0">
                <a:latin typeface="Arial"/>
                <a:cs typeface="Arial"/>
              </a:rPr>
              <a:t> </a:t>
            </a:r>
            <a:r>
              <a:rPr sz="4100" spc="70" dirty="0">
                <a:latin typeface="Arial"/>
                <a:cs typeface="Arial"/>
              </a:rPr>
              <a:t>||,</a:t>
            </a:r>
            <a:r>
              <a:rPr sz="4100" spc="-340" dirty="0">
                <a:latin typeface="Arial"/>
                <a:cs typeface="Arial"/>
              </a:rPr>
              <a:t> </a:t>
            </a:r>
            <a:r>
              <a:rPr sz="4100" spc="200" dirty="0">
                <a:latin typeface="Arial"/>
                <a:cs typeface="Arial"/>
              </a:rPr>
              <a:t>&amp;,</a:t>
            </a:r>
            <a:r>
              <a:rPr sz="4100" spc="-340" dirty="0">
                <a:latin typeface="Arial"/>
                <a:cs typeface="Arial"/>
              </a:rPr>
              <a:t> </a:t>
            </a:r>
            <a:r>
              <a:rPr sz="4100" spc="290" dirty="0">
                <a:latin typeface="Arial"/>
                <a:cs typeface="Arial"/>
              </a:rPr>
              <a:t>&amp;&amp;,</a:t>
            </a:r>
            <a:r>
              <a:rPr sz="4100" spc="470" dirty="0">
                <a:latin typeface="Arial"/>
                <a:cs typeface="Arial"/>
              </a:rPr>
              <a:t> </a:t>
            </a:r>
            <a:r>
              <a:rPr sz="4100" spc="-95" dirty="0">
                <a:latin typeface="Arial"/>
                <a:cs typeface="Arial"/>
              </a:rPr>
              <a:t>&gt;,</a:t>
            </a:r>
            <a:r>
              <a:rPr sz="4100" spc="-340" dirty="0">
                <a:latin typeface="Arial"/>
                <a:cs typeface="Arial"/>
              </a:rPr>
              <a:t> </a:t>
            </a:r>
            <a:r>
              <a:rPr sz="4100" spc="-105" dirty="0">
                <a:latin typeface="Arial"/>
                <a:cs typeface="Arial"/>
              </a:rPr>
              <a:t>&gt;&gt;</a:t>
            </a:r>
            <a:endParaRPr sz="4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363138" y="6653837"/>
            <a:ext cx="11377930" cy="2313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9900" spc="114" dirty="0">
                <a:latin typeface="Tahoma"/>
                <a:cs typeface="Tahoma"/>
              </a:rPr>
              <a:t>Unix</a:t>
            </a:r>
            <a:r>
              <a:rPr sz="9900" spc="-1195" dirty="0">
                <a:latin typeface="Tahoma"/>
                <a:cs typeface="Tahoma"/>
              </a:rPr>
              <a:t> </a:t>
            </a:r>
            <a:r>
              <a:rPr sz="9900" spc="409" dirty="0">
                <a:latin typeface="Tahoma"/>
                <a:cs typeface="Tahoma"/>
              </a:rPr>
              <a:t>Command</a:t>
            </a:r>
            <a:r>
              <a:rPr sz="9900" spc="-1195" dirty="0">
                <a:latin typeface="Tahoma"/>
                <a:cs typeface="Tahoma"/>
              </a:rPr>
              <a:t> </a:t>
            </a:r>
            <a:r>
              <a:rPr sz="9900" spc="229" dirty="0">
                <a:latin typeface="Tahoma"/>
                <a:cs typeface="Tahoma"/>
              </a:rPr>
              <a:t>Line</a:t>
            </a:r>
            <a:endParaRPr sz="9900">
              <a:latin typeface="Tahoma"/>
              <a:cs typeface="Tahoma"/>
            </a:endParaRPr>
          </a:p>
          <a:p>
            <a:pPr algn="ctr">
              <a:lnSpc>
                <a:spcPct val="100000"/>
              </a:lnSpc>
              <a:spcBef>
                <a:spcPts val="1290"/>
              </a:spcBef>
            </a:pPr>
            <a:r>
              <a:rPr sz="3950" spc="85" dirty="0">
                <a:latin typeface="Tahoma"/>
                <a:cs typeface="Tahoma"/>
              </a:rPr>
              <a:t>Processes</a:t>
            </a:r>
            <a:endParaRPr sz="395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395" dirty="0"/>
              <a:t>What</a:t>
            </a:r>
            <a:r>
              <a:rPr spc="-240" dirty="0"/>
              <a:t> </a:t>
            </a:r>
            <a:r>
              <a:rPr spc="530" dirty="0"/>
              <a:t>happens</a:t>
            </a:r>
            <a:r>
              <a:rPr spc="-240" dirty="0"/>
              <a:t> </a:t>
            </a:r>
            <a:r>
              <a:rPr spc="434" dirty="0"/>
              <a:t>on</a:t>
            </a:r>
            <a:r>
              <a:rPr spc="-240" dirty="0"/>
              <a:t> </a:t>
            </a:r>
            <a:r>
              <a:rPr spc="380" dirty="0"/>
              <a:t>a</a:t>
            </a:r>
            <a:r>
              <a:rPr spc="-240" dirty="0"/>
              <a:t> </a:t>
            </a:r>
            <a:r>
              <a:rPr spc="335" dirty="0"/>
              <a:t>server?</a:t>
            </a: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500209" y="3082830"/>
            <a:ext cx="1505585" cy="4441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algn="just">
              <a:lnSpc>
                <a:spcPct val="176000"/>
              </a:lnSpc>
            </a:pPr>
            <a:r>
              <a:rPr sz="4100" spc="10" dirty="0">
                <a:latin typeface="Consolas"/>
                <a:cs typeface="Consolas"/>
              </a:rPr>
              <a:t>Ű</a:t>
            </a:r>
            <a:r>
              <a:rPr sz="4100" spc="-490" dirty="0">
                <a:latin typeface="Consolas"/>
                <a:cs typeface="Consolas"/>
              </a:rPr>
              <a:t> </a:t>
            </a:r>
            <a:r>
              <a:rPr sz="4100" spc="190" dirty="0">
                <a:latin typeface="Calibri"/>
                <a:cs typeface="Calibri"/>
              </a:rPr>
              <a:t>free  </a:t>
            </a:r>
            <a:r>
              <a:rPr sz="4100" spc="10" dirty="0">
                <a:latin typeface="Consolas"/>
                <a:cs typeface="Consolas"/>
              </a:rPr>
              <a:t>Ű </a:t>
            </a:r>
            <a:r>
              <a:rPr sz="4100" spc="254" dirty="0">
                <a:latin typeface="Calibri"/>
                <a:cs typeface="Calibri"/>
              </a:rPr>
              <a:t>top  </a:t>
            </a:r>
            <a:r>
              <a:rPr sz="4100" spc="10" dirty="0">
                <a:latin typeface="Consolas"/>
                <a:cs typeface="Consolas"/>
              </a:rPr>
              <a:t>Ű</a:t>
            </a:r>
            <a:r>
              <a:rPr sz="4100" spc="-495" dirty="0">
                <a:latin typeface="Consolas"/>
                <a:cs typeface="Consolas"/>
              </a:rPr>
              <a:t> </a:t>
            </a:r>
            <a:r>
              <a:rPr sz="4100" spc="395" dirty="0">
                <a:latin typeface="Calibri"/>
                <a:cs typeface="Calibri"/>
              </a:rPr>
              <a:t>ps</a:t>
            </a:r>
            <a:endParaRPr sz="4100">
              <a:latin typeface="Calibri"/>
              <a:cs typeface="Calibri"/>
            </a:endParaRPr>
          </a:p>
          <a:p>
            <a:pPr marL="12700" algn="just">
              <a:lnSpc>
                <a:spcPct val="100000"/>
              </a:lnSpc>
              <a:spcBef>
                <a:spcPts val="3735"/>
              </a:spcBef>
            </a:pPr>
            <a:r>
              <a:rPr sz="4100" spc="10" dirty="0">
                <a:latin typeface="Consolas"/>
                <a:cs typeface="Consolas"/>
              </a:rPr>
              <a:t>Ű</a:t>
            </a:r>
            <a:r>
              <a:rPr sz="4100" spc="-484" dirty="0">
                <a:latin typeface="Consolas"/>
                <a:cs typeface="Consolas"/>
              </a:rPr>
              <a:t> </a:t>
            </a:r>
            <a:r>
              <a:rPr sz="4100" spc="105" dirty="0">
                <a:latin typeface="Calibri"/>
                <a:cs typeface="Calibri"/>
              </a:rPr>
              <a:t>kill</a:t>
            </a:r>
            <a:endParaRPr sz="41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43806" y="1214091"/>
            <a:ext cx="13693775" cy="10604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6600" spc="535" dirty="0"/>
              <a:t>Commands</a:t>
            </a:r>
            <a:r>
              <a:rPr sz="6600" spc="-204" dirty="0"/>
              <a:t> </a:t>
            </a:r>
            <a:r>
              <a:rPr sz="6600" spc="285" dirty="0"/>
              <a:t>for</a:t>
            </a:r>
            <a:r>
              <a:rPr sz="6600" spc="-204" dirty="0"/>
              <a:t> </a:t>
            </a:r>
            <a:r>
              <a:rPr sz="6600" spc="445" dirty="0"/>
              <a:t>processes</a:t>
            </a:r>
            <a:r>
              <a:rPr sz="6600" spc="-204" dirty="0"/>
              <a:t> </a:t>
            </a:r>
            <a:r>
              <a:rPr sz="6600" spc="484" dirty="0"/>
              <a:t>managing</a:t>
            </a:r>
            <a:endParaRPr sz="6600"/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43806" y="1214091"/>
            <a:ext cx="1690370" cy="10604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6600" b="1" spc="110" dirty="0">
                <a:latin typeface="Trebuchet MS"/>
                <a:cs typeface="Trebuchet MS"/>
              </a:rPr>
              <a:t>f</a:t>
            </a:r>
            <a:r>
              <a:rPr sz="6600" b="1" spc="90" dirty="0">
                <a:latin typeface="Trebuchet MS"/>
                <a:cs typeface="Trebuchet MS"/>
              </a:rPr>
              <a:t>r</a:t>
            </a:r>
            <a:r>
              <a:rPr sz="6600" b="1" spc="25" dirty="0">
                <a:latin typeface="Trebuchet MS"/>
                <a:cs typeface="Trebuchet MS"/>
              </a:rPr>
              <a:t>ee</a:t>
            </a:r>
            <a:endParaRPr sz="66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500209" y="3557709"/>
            <a:ext cx="12597765" cy="20466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100" spc="10" dirty="0">
                <a:latin typeface="Consolas"/>
                <a:cs typeface="Consolas"/>
              </a:rPr>
              <a:t>Ű</a:t>
            </a:r>
            <a:r>
              <a:rPr sz="4100" spc="-409" dirty="0">
                <a:latin typeface="Consolas"/>
                <a:cs typeface="Consolas"/>
              </a:rPr>
              <a:t> </a:t>
            </a:r>
            <a:r>
              <a:rPr sz="4100" spc="275" dirty="0">
                <a:latin typeface="Calibri"/>
                <a:cs typeface="Calibri"/>
              </a:rPr>
              <a:t>displays</a:t>
            </a:r>
            <a:r>
              <a:rPr sz="4100" spc="-125" dirty="0">
                <a:latin typeface="Calibri"/>
                <a:cs typeface="Calibri"/>
              </a:rPr>
              <a:t> </a:t>
            </a:r>
            <a:r>
              <a:rPr sz="4100" spc="215" dirty="0">
                <a:latin typeface="Calibri"/>
                <a:cs typeface="Calibri"/>
              </a:rPr>
              <a:t>the</a:t>
            </a:r>
            <a:r>
              <a:rPr sz="4100" spc="-125" dirty="0">
                <a:latin typeface="Calibri"/>
                <a:cs typeface="Calibri"/>
              </a:rPr>
              <a:t> </a:t>
            </a:r>
            <a:r>
              <a:rPr sz="4100" spc="175" dirty="0">
                <a:latin typeface="Calibri"/>
                <a:cs typeface="Calibri"/>
              </a:rPr>
              <a:t>total</a:t>
            </a:r>
            <a:r>
              <a:rPr sz="4100" spc="-125" dirty="0">
                <a:latin typeface="Calibri"/>
                <a:cs typeface="Calibri"/>
              </a:rPr>
              <a:t> </a:t>
            </a:r>
            <a:r>
              <a:rPr sz="4100" spc="254" dirty="0">
                <a:latin typeface="Calibri"/>
                <a:cs typeface="Calibri"/>
              </a:rPr>
              <a:t>amount</a:t>
            </a:r>
            <a:r>
              <a:rPr sz="4100" spc="-125" dirty="0">
                <a:latin typeface="Calibri"/>
                <a:cs typeface="Calibri"/>
              </a:rPr>
              <a:t> </a:t>
            </a:r>
            <a:r>
              <a:rPr sz="4100" spc="254" dirty="0">
                <a:latin typeface="Calibri"/>
                <a:cs typeface="Calibri"/>
              </a:rPr>
              <a:t>of</a:t>
            </a:r>
            <a:r>
              <a:rPr sz="4100" spc="-125" dirty="0">
                <a:latin typeface="Calibri"/>
                <a:cs typeface="Calibri"/>
              </a:rPr>
              <a:t> </a:t>
            </a:r>
            <a:r>
              <a:rPr sz="4100" spc="190" dirty="0">
                <a:latin typeface="Calibri"/>
                <a:cs typeface="Calibri"/>
              </a:rPr>
              <a:t>free</a:t>
            </a:r>
            <a:r>
              <a:rPr sz="4100" spc="-125" dirty="0">
                <a:latin typeface="Calibri"/>
                <a:cs typeface="Calibri"/>
              </a:rPr>
              <a:t> </a:t>
            </a:r>
            <a:r>
              <a:rPr sz="4100" spc="280" dirty="0">
                <a:latin typeface="Calibri"/>
                <a:cs typeface="Calibri"/>
              </a:rPr>
              <a:t>and</a:t>
            </a:r>
            <a:r>
              <a:rPr sz="4100" spc="-125" dirty="0">
                <a:latin typeface="Calibri"/>
                <a:cs typeface="Calibri"/>
              </a:rPr>
              <a:t> </a:t>
            </a:r>
            <a:r>
              <a:rPr sz="4100" spc="300" dirty="0">
                <a:latin typeface="Calibri"/>
                <a:cs typeface="Calibri"/>
              </a:rPr>
              <a:t>used</a:t>
            </a:r>
            <a:r>
              <a:rPr sz="4100" spc="-125" dirty="0">
                <a:latin typeface="Calibri"/>
                <a:cs typeface="Calibri"/>
              </a:rPr>
              <a:t> </a:t>
            </a:r>
            <a:r>
              <a:rPr sz="4100" spc="275" dirty="0">
                <a:latin typeface="Calibri"/>
                <a:cs typeface="Calibri"/>
              </a:rPr>
              <a:t>memory</a:t>
            </a:r>
            <a:endParaRPr sz="4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4250">
              <a:latin typeface="Times New Roman"/>
              <a:cs typeface="Times New Roman"/>
            </a:endParaRPr>
          </a:p>
          <a:p>
            <a:pPr marL="640715">
              <a:lnSpc>
                <a:spcPct val="100000"/>
              </a:lnSpc>
            </a:pPr>
            <a:r>
              <a:rPr sz="4950" spc="315" dirty="0">
                <a:latin typeface="Calibri"/>
                <a:cs typeface="Calibri"/>
              </a:rPr>
              <a:t>free</a:t>
            </a:r>
            <a:r>
              <a:rPr sz="4950" spc="-240" dirty="0">
                <a:latin typeface="Calibri"/>
                <a:cs typeface="Calibri"/>
              </a:rPr>
              <a:t> </a:t>
            </a:r>
            <a:r>
              <a:rPr sz="4950" spc="229" dirty="0">
                <a:latin typeface="Calibri"/>
                <a:cs typeface="Calibri"/>
              </a:rPr>
              <a:t>[options]</a:t>
            </a:r>
            <a:endParaRPr sz="49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43806" y="1214091"/>
            <a:ext cx="1690370" cy="10604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6600" b="1" spc="110" dirty="0">
                <a:latin typeface="Trebuchet MS"/>
                <a:cs typeface="Trebuchet MS"/>
              </a:rPr>
              <a:t>f</a:t>
            </a:r>
            <a:r>
              <a:rPr sz="6600" b="1" spc="90" dirty="0">
                <a:latin typeface="Trebuchet MS"/>
                <a:cs typeface="Trebuchet MS"/>
              </a:rPr>
              <a:t>r</a:t>
            </a:r>
            <a:r>
              <a:rPr sz="6600" b="1" spc="25" dirty="0">
                <a:latin typeface="Trebuchet MS"/>
                <a:cs typeface="Trebuchet MS"/>
              </a:rPr>
              <a:t>ee</a:t>
            </a:r>
            <a:endParaRPr sz="6600">
              <a:latin typeface="Trebuchet MS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064618" y="3377069"/>
            <a:ext cx="13977619" cy="9789795"/>
          </a:xfrm>
          <a:custGeom>
            <a:avLst/>
            <a:gdLst/>
            <a:ahLst/>
            <a:cxnLst/>
            <a:rect l="l" t="t" r="r" b="b"/>
            <a:pathLst>
              <a:path w="13977619" h="9789794">
                <a:moveTo>
                  <a:pt x="0" y="0"/>
                </a:moveTo>
                <a:lnTo>
                  <a:pt x="13977375" y="0"/>
                </a:lnTo>
                <a:lnTo>
                  <a:pt x="13977375" y="9789440"/>
                </a:lnTo>
                <a:lnTo>
                  <a:pt x="0" y="9789440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769518" y="3664810"/>
            <a:ext cx="12565380" cy="8376920"/>
          </a:xfrm>
          <a:custGeom>
            <a:avLst/>
            <a:gdLst/>
            <a:ahLst/>
            <a:cxnLst/>
            <a:rect l="l" t="t" r="r" b="b"/>
            <a:pathLst>
              <a:path w="12565380" h="8376920">
                <a:moveTo>
                  <a:pt x="12512708" y="0"/>
                </a:moveTo>
                <a:lnTo>
                  <a:pt x="52354" y="0"/>
                </a:lnTo>
                <a:lnTo>
                  <a:pt x="22087" y="818"/>
                </a:lnTo>
                <a:lnTo>
                  <a:pt x="6544" y="6544"/>
                </a:lnTo>
                <a:lnTo>
                  <a:pt x="818" y="22087"/>
                </a:lnTo>
                <a:lnTo>
                  <a:pt x="0" y="52354"/>
                </a:lnTo>
                <a:lnTo>
                  <a:pt x="0" y="8324353"/>
                </a:lnTo>
                <a:lnTo>
                  <a:pt x="818" y="8354621"/>
                </a:lnTo>
                <a:lnTo>
                  <a:pt x="6544" y="8370163"/>
                </a:lnTo>
                <a:lnTo>
                  <a:pt x="22087" y="8375890"/>
                </a:lnTo>
                <a:lnTo>
                  <a:pt x="52354" y="8376708"/>
                </a:lnTo>
                <a:lnTo>
                  <a:pt x="12512708" y="8376708"/>
                </a:lnTo>
                <a:lnTo>
                  <a:pt x="12542975" y="8375890"/>
                </a:lnTo>
                <a:lnTo>
                  <a:pt x="12558518" y="8370163"/>
                </a:lnTo>
                <a:lnTo>
                  <a:pt x="12564244" y="8354621"/>
                </a:lnTo>
                <a:lnTo>
                  <a:pt x="12565062" y="8324353"/>
                </a:lnTo>
                <a:lnTo>
                  <a:pt x="12565062" y="52354"/>
                </a:lnTo>
                <a:lnTo>
                  <a:pt x="12564244" y="22087"/>
                </a:lnTo>
                <a:lnTo>
                  <a:pt x="12558518" y="6544"/>
                </a:lnTo>
                <a:lnTo>
                  <a:pt x="12542975" y="818"/>
                </a:lnTo>
                <a:lnTo>
                  <a:pt x="1251270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791779" y="4263880"/>
            <a:ext cx="12542801" cy="20104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769518" y="3664810"/>
            <a:ext cx="12565380" cy="516255"/>
          </a:xfrm>
          <a:custGeom>
            <a:avLst/>
            <a:gdLst/>
            <a:ahLst/>
            <a:cxnLst/>
            <a:rect l="l" t="t" r="r" b="b"/>
            <a:pathLst>
              <a:path w="12565380" h="516254">
                <a:moveTo>
                  <a:pt x="12512708" y="0"/>
                </a:moveTo>
                <a:lnTo>
                  <a:pt x="52354" y="0"/>
                </a:lnTo>
                <a:lnTo>
                  <a:pt x="22087" y="818"/>
                </a:lnTo>
                <a:lnTo>
                  <a:pt x="6544" y="6544"/>
                </a:lnTo>
                <a:lnTo>
                  <a:pt x="818" y="22087"/>
                </a:lnTo>
                <a:lnTo>
                  <a:pt x="0" y="52354"/>
                </a:lnTo>
                <a:lnTo>
                  <a:pt x="0" y="516204"/>
                </a:lnTo>
                <a:lnTo>
                  <a:pt x="12565062" y="516204"/>
                </a:lnTo>
                <a:lnTo>
                  <a:pt x="12565062" y="52354"/>
                </a:lnTo>
                <a:lnTo>
                  <a:pt x="12564244" y="22087"/>
                </a:lnTo>
                <a:lnTo>
                  <a:pt x="12558518" y="6544"/>
                </a:lnTo>
                <a:lnTo>
                  <a:pt x="12542975" y="818"/>
                </a:lnTo>
                <a:lnTo>
                  <a:pt x="12512708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2540">
              <a:lnSpc>
                <a:spcPct val="100000"/>
              </a:lnSpc>
              <a:spcBef>
                <a:spcPts val="45"/>
              </a:spcBef>
            </a:pPr>
            <a:endParaRPr sz="2800">
              <a:latin typeface="Times New Roman"/>
              <a:cs typeface="Times New Roman"/>
            </a:endParaRPr>
          </a:p>
          <a:p>
            <a:pPr marL="2540" algn="ctr">
              <a:lnSpc>
                <a:spcPct val="100000"/>
              </a:lnSpc>
            </a:pPr>
            <a:r>
              <a:rPr spc="120" dirty="0"/>
              <a:t>yandex</a:t>
            </a:r>
            <a:r>
              <a:rPr spc="-175" dirty="0"/>
              <a:t> </a:t>
            </a:r>
            <a:r>
              <a:rPr spc="5" dirty="0"/>
              <a:t>— </a:t>
            </a:r>
            <a:r>
              <a:rPr spc="125" dirty="0"/>
              <a:t>bash</a:t>
            </a:r>
          </a:p>
        </p:txBody>
      </p:sp>
      <p:sp>
        <p:nvSpPr>
          <p:cNvPr id="8" name="object 8"/>
          <p:cNvSpPr/>
          <p:nvPr/>
        </p:nvSpPr>
        <p:spPr>
          <a:xfrm>
            <a:off x="3937055" y="3824940"/>
            <a:ext cx="196215" cy="196215"/>
          </a:xfrm>
          <a:custGeom>
            <a:avLst/>
            <a:gdLst/>
            <a:ahLst/>
            <a:cxnLst/>
            <a:rect l="l" t="t" r="r" b="b"/>
            <a:pathLst>
              <a:path w="196214" h="196214">
                <a:moveTo>
                  <a:pt x="97965" y="0"/>
                </a:moveTo>
                <a:lnTo>
                  <a:pt x="59833" y="7700"/>
                </a:lnTo>
                <a:lnTo>
                  <a:pt x="28694" y="28699"/>
                </a:lnTo>
                <a:lnTo>
                  <a:pt x="7698" y="59842"/>
                </a:lnTo>
                <a:lnTo>
                  <a:pt x="0" y="97976"/>
                </a:lnTo>
                <a:lnTo>
                  <a:pt x="7698" y="136112"/>
                </a:lnTo>
                <a:lnTo>
                  <a:pt x="28694" y="167251"/>
                </a:lnTo>
                <a:lnTo>
                  <a:pt x="59833" y="188244"/>
                </a:lnTo>
                <a:lnTo>
                  <a:pt x="97965" y="195941"/>
                </a:lnTo>
                <a:lnTo>
                  <a:pt x="136097" y="188244"/>
                </a:lnTo>
                <a:lnTo>
                  <a:pt x="167237" y="167251"/>
                </a:lnTo>
                <a:lnTo>
                  <a:pt x="188232" y="136112"/>
                </a:lnTo>
                <a:lnTo>
                  <a:pt x="195931" y="97976"/>
                </a:lnTo>
                <a:lnTo>
                  <a:pt x="188232" y="59842"/>
                </a:lnTo>
                <a:lnTo>
                  <a:pt x="167237" y="28699"/>
                </a:lnTo>
                <a:lnTo>
                  <a:pt x="136097" y="7700"/>
                </a:lnTo>
                <a:lnTo>
                  <a:pt x="97965" y="0"/>
                </a:lnTo>
                <a:close/>
              </a:path>
            </a:pathLst>
          </a:custGeom>
          <a:solidFill>
            <a:srgbClr val="EB5B5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236116" y="3824940"/>
            <a:ext cx="196215" cy="196215"/>
          </a:xfrm>
          <a:custGeom>
            <a:avLst/>
            <a:gdLst/>
            <a:ahLst/>
            <a:cxnLst/>
            <a:rect l="l" t="t" r="r" b="b"/>
            <a:pathLst>
              <a:path w="196214" h="196214">
                <a:moveTo>
                  <a:pt x="97965" y="0"/>
                </a:moveTo>
                <a:lnTo>
                  <a:pt x="59833" y="7700"/>
                </a:lnTo>
                <a:lnTo>
                  <a:pt x="28694" y="28699"/>
                </a:lnTo>
                <a:lnTo>
                  <a:pt x="7698" y="59842"/>
                </a:lnTo>
                <a:lnTo>
                  <a:pt x="0" y="97976"/>
                </a:lnTo>
                <a:lnTo>
                  <a:pt x="7698" y="136112"/>
                </a:lnTo>
                <a:lnTo>
                  <a:pt x="28694" y="167251"/>
                </a:lnTo>
                <a:lnTo>
                  <a:pt x="59833" y="188244"/>
                </a:lnTo>
                <a:lnTo>
                  <a:pt x="97965" y="195941"/>
                </a:lnTo>
                <a:lnTo>
                  <a:pt x="136097" y="188244"/>
                </a:lnTo>
                <a:lnTo>
                  <a:pt x="167237" y="167251"/>
                </a:lnTo>
                <a:lnTo>
                  <a:pt x="188232" y="136112"/>
                </a:lnTo>
                <a:lnTo>
                  <a:pt x="195931" y="97976"/>
                </a:lnTo>
                <a:lnTo>
                  <a:pt x="188232" y="59842"/>
                </a:lnTo>
                <a:lnTo>
                  <a:pt x="167237" y="28699"/>
                </a:lnTo>
                <a:lnTo>
                  <a:pt x="136097" y="7700"/>
                </a:lnTo>
                <a:lnTo>
                  <a:pt x="97965" y="0"/>
                </a:lnTo>
                <a:close/>
              </a:path>
            </a:pathLst>
          </a:custGeom>
          <a:solidFill>
            <a:srgbClr val="F7BE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535175" y="3824940"/>
            <a:ext cx="196215" cy="196215"/>
          </a:xfrm>
          <a:custGeom>
            <a:avLst/>
            <a:gdLst/>
            <a:ahLst/>
            <a:cxnLst/>
            <a:rect l="l" t="t" r="r" b="b"/>
            <a:pathLst>
              <a:path w="196214" h="196214">
                <a:moveTo>
                  <a:pt x="97965" y="0"/>
                </a:moveTo>
                <a:lnTo>
                  <a:pt x="59833" y="7700"/>
                </a:lnTo>
                <a:lnTo>
                  <a:pt x="28694" y="28699"/>
                </a:lnTo>
                <a:lnTo>
                  <a:pt x="7698" y="59842"/>
                </a:lnTo>
                <a:lnTo>
                  <a:pt x="0" y="97976"/>
                </a:lnTo>
                <a:lnTo>
                  <a:pt x="7698" y="136112"/>
                </a:lnTo>
                <a:lnTo>
                  <a:pt x="28694" y="167251"/>
                </a:lnTo>
                <a:lnTo>
                  <a:pt x="59833" y="188244"/>
                </a:lnTo>
                <a:lnTo>
                  <a:pt x="97965" y="195941"/>
                </a:lnTo>
                <a:lnTo>
                  <a:pt x="136097" y="188244"/>
                </a:lnTo>
                <a:lnTo>
                  <a:pt x="167237" y="167251"/>
                </a:lnTo>
                <a:lnTo>
                  <a:pt x="188232" y="136112"/>
                </a:lnTo>
                <a:lnTo>
                  <a:pt x="195931" y="97976"/>
                </a:lnTo>
                <a:lnTo>
                  <a:pt x="188232" y="59842"/>
                </a:lnTo>
                <a:lnTo>
                  <a:pt x="167237" y="28699"/>
                </a:lnTo>
                <a:lnTo>
                  <a:pt x="136097" y="7700"/>
                </a:lnTo>
                <a:lnTo>
                  <a:pt x="97965" y="0"/>
                </a:lnTo>
                <a:close/>
              </a:path>
            </a:pathLst>
          </a:custGeom>
          <a:solidFill>
            <a:srgbClr val="6ACC44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43806" y="1214091"/>
            <a:ext cx="2667635" cy="10604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6600" b="1" spc="60" dirty="0">
                <a:latin typeface="Trebuchet MS"/>
                <a:cs typeface="Trebuchet MS"/>
              </a:rPr>
              <a:t>free</a:t>
            </a:r>
            <a:r>
              <a:rPr sz="6600" b="1" spc="-775" dirty="0">
                <a:latin typeface="Trebuchet MS"/>
                <a:cs typeface="Trebuchet MS"/>
              </a:rPr>
              <a:t> </a:t>
            </a:r>
            <a:r>
              <a:rPr sz="6600" b="1" spc="330" dirty="0">
                <a:latin typeface="Trebuchet MS"/>
                <a:cs typeface="Trebuchet MS"/>
              </a:rPr>
              <a:t>-g</a:t>
            </a:r>
            <a:endParaRPr sz="6600">
              <a:latin typeface="Trebuchet MS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064618" y="3377069"/>
            <a:ext cx="13977619" cy="9789795"/>
          </a:xfrm>
          <a:custGeom>
            <a:avLst/>
            <a:gdLst/>
            <a:ahLst/>
            <a:cxnLst/>
            <a:rect l="l" t="t" r="r" b="b"/>
            <a:pathLst>
              <a:path w="13977619" h="9789794">
                <a:moveTo>
                  <a:pt x="0" y="0"/>
                </a:moveTo>
                <a:lnTo>
                  <a:pt x="13977375" y="0"/>
                </a:lnTo>
                <a:lnTo>
                  <a:pt x="13977375" y="9789440"/>
                </a:lnTo>
                <a:lnTo>
                  <a:pt x="0" y="9789440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769518" y="3664810"/>
            <a:ext cx="12565380" cy="8376920"/>
          </a:xfrm>
          <a:custGeom>
            <a:avLst/>
            <a:gdLst/>
            <a:ahLst/>
            <a:cxnLst/>
            <a:rect l="l" t="t" r="r" b="b"/>
            <a:pathLst>
              <a:path w="12565380" h="8376920">
                <a:moveTo>
                  <a:pt x="12512708" y="0"/>
                </a:moveTo>
                <a:lnTo>
                  <a:pt x="52354" y="0"/>
                </a:lnTo>
                <a:lnTo>
                  <a:pt x="22087" y="818"/>
                </a:lnTo>
                <a:lnTo>
                  <a:pt x="6544" y="6544"/>
                </a:lnTo>
                <a:lnTo>
                  <a:pt x="818" y="22087"/>
                </a:lnTo>
                <a:lnTo>
                  <a:pt x="0" y="52354"/>
                </a:lnTo>
                <a:lnTo>
                  <a:pt x="0" y="8324353"/>
                </a:lnTo>
                <a:lnTo>
                  <a:pt x="818" y="8354621"/>
                </a:lnTo>
                <a:lnTo>
                  <a:pt x="6544" y="8370163"/>
                </a:lnTo>
                <a:lnTo>
                  <a:pt x="22087" y="8375890"/>
                </a:lnTo>
                <a:lnTo>
                  <a:pt x="52354" y="8376708"/>
                </a:lnTo>
                <a:lnTo>
                  <a:pt x="12512708" y="8376708"/>
                </a:lnTo>
                <a:lnTo>
                  <a:pt x="12542975" y="8375890"/>
                </a:lnTo>
                <a:lnTo>
                  <a:pt x="12558518" y="8370163"/>
                </a:lnTo>
                <a:lnTo>
                  <a:pt x="12564244" y="8354621"/>
                </a:lnTo>
                <a:lnTo>
                  <a:pt x="12565062" y="8324353"/>
                </a:lnTo>
                <a:lnTo>
                  <a:pt x="12565062" y="52354"/>
                </a:lnTo>
                <a:lnTo>
                  <a:pt x="12564244" y="22087"/>
                </a:lnTo>
                <a:lnTo>
                  <a:pt x="12558518" y="6544"/>
                </a:lnTo>
                <a:lnTo>
                  <a:pt x="12542975" y="818"/>
                </a:lnTo>
                <a:lnTo>
                  <a:pt x="1251270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791779" y="4263891"/>
            <a:ext cx="12542801" cy="353914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769518" y="3664810"/>
            <a:ext cx="12565380" cy="516255"/>
          </a:xfrm>
          <a:custGeom>
            <a:avLst/>
            <a:gdLst/>
            <a:ahLst/>
            <a:cxnLst/>
            <a:rect l="l" t="t" r="r" b="b"/>
            <a:pathLst>
              <a:path w="12565380" h="516254">
                <a:moveTo>
                  <a:pt x="12512708" y="0"/>
                </a:moveTo>
                <a:lnTo>
                  <a:pt x="52354" y="0"/>
                </a:lnTo>
                <a:lnTo>
                  <a:pt x="22087" y="818"/>
                </a:lnTo>
                <a:lnTo>
                  <a:pt x="6544" y="6544"/>
                </a:lnTo>
                <a:lnTo>
                  <a:pt x="818" y="22087"/>
                </a:lnTo>
                <a:lnTo>
                  <a:pt x="0" y="52354"/>
                </a:lnTo>
                <a:lnTo>
                  <a:pt x="0" y="516204"/>
                </a:lnTo>
                <a:lnTo>
                  <a:pt x="12565062" y="516204"/>
                </a:lnTo>
                <a:lnTo>
                  <a:pt x="12565062" y="52354"/>
                </a:lnTo>
                <a:lnTo>
                  <a:pt x="12564244" y="22087"/>
                </a:lnTo>
                <a:lnTo>
                  <a:pt x="12558518" y="6544"/>
                </a:lnTo>
                <a:lnTo>
                  <a:pt x="12542975" y="818"/>
                </a:lnTo>
                <a:lnTo>
                  <a:pt x="12512708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2540">
              <a:lnSpc>
                <a:spcPct val="100000"/>
              </a:lnSpc>
              <a:spcBef>
                <a:spcPts val="45"/>
              </a:spcBef>
            </a:pPr>
            <a:endParaRPr sz="2800">
              <a:latin typeface="Times New Roman"/>
              <a:cs typeface="Times New Roman"/>
            </a:endParaRPr>
          </a:p>
          <a:p>
            <a:pPr marL="2540" algn="ctr">
              <a:lnSpc>
                <a:spcPct val="100000"/>
              </a:lnSpc>
            </a:pPr>
            <a:r>
              <a:rPr spc="120" dirty="0"/>
              <a:t>yandex</a:t>
            </a:r>
            <a:r>
              <a:rPr spc="-175" dirty="0"/>
              <a:t> </a:t>
            </a:r>
            <a:r>
              <a:rPr spc="5" dirty="0"/>
              <a:t>— </a:t>
            </a:r>
            <a:r>
              <a:rPr spc="125" dirty="0"/>
              <a:t>bash</a:t>
            </a:r>
          </a:p>
        </p:txBody>
      </p:sp>
      <p:sp>
        <p:nvSpPr>
          <p:cNvPr id="8" name="object 8"/>
          <p:cNvSpPr/>
          <p:nvPr/>
        </p:nvSpPr>
        <p:spPr>
          <a:xfrm>
            <a:off x="3937055" y="3824940"/>
            <a:ext cx="196215" cy="196215"/>
          </a:xfrm>
          <a:custGeom>
            <a:avLst/>
            <a:gdLst/>
            <a:ahLst/>
            <a:cxnLst/>
            <a:rect l="l" t="t" r="r" b="b"/>
            <a:pathLst>
              <a:path w="196214" h="196214">
                <a:moveTo>
                  <a:pt x="97965" y="0"/>
                </a:moveTo>
                <a:lnTo>
                  <a:pt x="59833" y="7700"/>
                </a:lnTo>
                <a:lnTo>
                  <a:pt x="28694" y="28699"/>
                </a:lnTo>
                <a:lnTo>
                  <a:pt x="7698" y="59842"/>
                </a:lnTo>
                <a:lnTo>
                  <a:pt x="0" y="97976"/>
                </a:lnTo>
                <a:lnTo>
                  <a:pt x="7698" y="136112"/>
                </a:lnTo>
                <a:lnTo>
                  <a:pt x="28694" y="167251"/>
                </a:lnTo>
                <a:lnTo>
                  <a:pt x="59833" y="188244"/>
                </a:lnTo>
                <a:lnTo>
                  <a:pt x="97965" y="195941"/>
                </a:lnTo>
                <a:lnTo>
                  <a:pt x="136097" y="188244"/>
                </a:lnTo>
                <a:lnTo>
                  <a:pt x="167237" y="167251"/>
                </a:lnTo>
                <a:lnTo>
                  <a:pt x="188232" y="136112"/>
                </a:lnTo>
                <a:lnTo>
                  <a:pt x="195931" y="97976"/>
                </a:lnTo>
                <a:lnTo>
                  <a:pt x="188232" y="59842"/>
                </a:lnTo>
                <a:lnTo>
                  <a:pt x="167237" y="28699"/>
                </a:lnTo>
                <a:lnTo>
                  <a:pt x="136097" y="7700"/>
                </a:lnTo>
                <a:lnTo>
                  <a:pt x="97965" y="0"/>
                </a:lnTo>
                <a:close/>
              </a:path>
            </a:pathLst>
          </a:custGeom>
          <a:solidFill>
            <a:srgbClr val="EB5B5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236116" y="3824940"/>
            <a:ext cx="196215" cy="196215"/>
          </a:xfrm>
          <a:custGeom>
            <a:avLst/>
            <a:gdLst/>
            <a:ahLst/>
            <a:cxnLst/>
            <a:rect l="l" t="t" r="r" b="b"/>
            <a:pathLst>
              <a:path w="196214" h="196214">
                <a:moveTo>
                  <a:pt x="97965" y="0"/>
                </a:moveTo>
                <a:lnTo>
                  <a:pt x="59833" y="7700"/>
                </a:lnTo>
                <a:lnTo>
                  <a:pt x="28694" y="28699"/>
                </a:lnTo>
                <a:lnTo>
                  <a:pt x="7698" y="59842"/>
                </a:lnTo>
                <a:lnTo>
                  <a:pt x="0" y="97976"/>
                </a:lnTo>
                <a:lnTo>
                  <a:pt x="7698" y="136112"/>
                </a:lnTo>
                <a:lnTo>
                  <a:pt x="28694" y="167251"/>
                </a:lnTo>
                <a:lnTo>
                  <a:pt x="59833" y="188244"/>
                </a:lnTo>
                <a:lnTo>
                  <a:pt x="97965" y="195941"/>
                </a:lnTo>
                <a:lnTo>
                  <a:pt x="136097" y="188244"/>
                </a:lnTo>
                <a:lnTo>
                  <a:pt x="167237" y="167251"/>
                </a:lnTo>
                <a:lnTo>
                  <a:pt x="188232" y="136112"/>
                </a:lnTo>
                <a:lnTo>
                  <a:pt x="195931" y="97976"/>
                </a:lnTo>
                <a:lnTo>
                  <a:pt x="188232" y="59842"/>
                </a:lnTo>
                <a:lnTo>
                  <a:pt x="167237" y="28699"/>
                </a:lnTo>
                <a:lnTo>
                  <a:pt x="136097" y="7700"/>
                </a:lnTo>
                <a:lnTo>
                  <a:pt x="97965" y="0"/>
                </a:lnTo>
                <a:close/>
              </a:path>
            </a:pathLst>
          </a:custGeom>
          <a:solidFill>
            <a:srgbClr val="F7BE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535175" y="3824940"/>
            <a:ext cx="196215" cy="196215"/>
          </a:xfrm>
          <a:custGeom>
            <a:avLst/>
            <a:gdLst/>
            <a:ahLst/>
            <a:cxnLst/>
            <a:rect l="l" t="t" r="r" b="b"/>
            <a:pathLst>
              <a:path w="196214" h="196214">
                <a:moveTo>
                  <a:pt x="97965" y="0"/>
                </a:moveTo>
                <a:lnTo>
                  <a:pt x="59833" y="7700"/>
                </a:lnTo>
                <a:lnTo>
                  <a:pt x="28694" y="28699"/>
                </a:lnTo>
                <a:lnTo>
                  <a:pt x="7698" y="59842"/>
                </a:lnTo>
                <a:lnTo>
                  <a:pt x="0" y="97976"/>
                </a:lnTo>
                <a:lnTo>
                  <a:pt x="7698" y="136112"/>
                </a:lnTo>
                <a:lnTo>
                  <a:pt x="28694" y="167251"/>
                </a:lnTo>
                <a:lnTo>
                  <a:pt x="59833" y="188244"/>
                </a:lnTo>
                <a:lnTo>
                  <a:pt x="97965" y="195941"/>
                </a:lnTo>
                <a:lnTo>
                  <a:pt x="136097" y="188244"/>
                </a:lnTo>
                <a:lnTo>
                  <a:pt x="167237" y="167251"/>
                </a:lnTo>
                <a:lnTo>
                  <a:pt x="188232" y="136112"/>
                </a:lnTo>
                <a:lnTo>
                  <a:pt x="195931" y="97976"/>
                </a:lnTo>
                <a:lnTo>
                  <a:pt x="188232" y="59842"/>
                </a:lnTo>
                <a:lnTo>
                  <a:pt x="167237" y="28699"/>
                </a:lnTo>
                <a:lnTo>
                  <a:pt x="136097" y="7700"/>
                </a:lnTo>
                <a:lnTo>
                  <a:pt x="97965" y="0"/>
                </a:lnTo>
                <a:close/>
              </a:path>
            </a:pathLst>
          </a:custGeom>
          <a:solidFill>
            <a:srgbClr val="6ACC44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43806" y="1214091"/>
            <a:ext cx="1389380" cy="10604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6600" b="1" spc="65" dirty="0">
                <a:latin typeface="Trebuchet MS"/>
                <a:cs typeface="Trebuchet MS"/>
              </a:rPr>
              <a:t>t</a:t>
            </a:r>
            <a:r>
              <a:rPr sz="6600" b="1" spc="140" dirty="0">
                <a:latin typeface="Trebuchet MS"/>
                <a:cs typeface="Trebuchet MS"/>
              </a:rPr>
              <a:t>o</a:t>
            </a:r>
            <a:r>
              <a:rPr sz="6600" b="1" spc="330" dirty="0">
                <a:latin typeface="Trebuchet MS"/>
                <a:cs typeface="Trebuchet MS"/>
              </a:rPr>
              <a:t>p</a:t>
            </a:r>
            <a:endParaRPr sz="66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500209" y="3557709"/>
            <a:ext cx="13335000" cy="19526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100" spc="10" dirty="0">
                <a:latin typeface="Consolas"/>
                <a:cs typeface="Consolas"/>
              </a:rPr>
              <a:t>Ű</a:t>
            </a:r>
            <a:r>
              <a:rPr sz="4100" spc="-400" dirty="0">
                <a:latin typeface="Consolas"/>
                <a:cs typeface="Consolas"/>
              </a:rPr>
              <a:t> </a:t>
            </a:r>
            <a:r>
              <a:rPr sz="4100" spc="235" dirty="0">
                <a:latin typeface="Calibri"/>
                <a:cs typeface="Calibri"/>
              </a:rPr>
              <a:t>provides</a:t>
            </a:r>
            <a:r>
              <a:rPr sz="4100" spc="-120" dirty="0">
                <a:latin typeface="Calibri"/>
                <a:cs typeface="Calibri"/>
              </a:rPr>
              <a:t> </a:t>
            </a:r>
            <a:r>
              <a:rPr sz="4100" spc="215" dirty="0">
                <a:latin typeface="Calibri"/>
                <a:cs typeface="Calibri"/>
              </a:rPr>
              <a:t>a</a:t>
            </a:r>
            <a:r>
              <a:rPr sz="4100" spc="-120" dirty="0">
                <a:latin typeface="Calibri"/>
                <a:cs typeface="Calibri"/>
              </a:rPr>
              <a:t> </a:t>
            </a:r>
            <a:r>
              <a:rPr sz="4100" spc="270" dirty="0">
                <a:latin typeface="Calibri"/>
                <a:cs typeface="Calibri"/>
              </a:rPr>
              <a:t>dynamic</a:t>
            </a:r>
            <a:r>
              <a:rPr sz="4100" spc="-120" dirty="0">
                <a:latin typeface="Calibri"/>
                <a:cs typeface="Calibri"/>
              </a:rPr>
              <a:t> </a:t>
            </a:r>
            <a:r>
              <a:rPr sz="4100" spc="180" dirty="0">
                <a:latin typeface="Calibri"/>
                <a:cs typeface="Calibri"/>
              </a:rPr>
              <a:t>real-time</a:t>
            </a:r>
            <a:r>
              <a:rPr sz="4100" spc="-120" dirty="0">
                <a:latin typeface="Calibri"/>
                <a:cs typeface="Calibri"/>
              </a:rPr>
              <a:t> </a:t>
            </a:r>
            <a:r>
              <a:rPr sz="4100" spc="185" dirty="0">
                <a:latin typeface="Calibri"/>
                <a:cs typeface="Calibri"/>
              </a:rPr>
              <a:t>view</a:t>
            </a:r>
            <a:r>
              <a:rPr sz="4100" spc="-120" dirty="0">
                <a:latin typeface="Calibri"/>
                <a:cs typeface="Calibri"/>
              </a:rPr>
              <a:t> </a:t>
            </a:r>
            <a:r>
              <a:rPr sz="4100" spc="254" dirty="0">
                <a:latin typeface="Calibri"/>
                <a:cs typeface="Calibri"/>
              </a:rPr>
              <a:t>of</a:t>
            </a:r>
            <a:r>
              <a:rPr sz="4100" spc="-120" dirty="0">
                <a:latin typeface="Calibri"/>
                <a:cs typeface="Calibri"/>
              </a:rPr>
              <a:t> </a:t>
            </a:r>
            <a:r>
              <a:rPr sz="4100" spc="215" dirty="0">
                <a:latin typeface="Calibri"/>
                <a:cs typeface="Calibri"/>
              </a:rPr>
              <a:t>a</a:t>
            </a:r>
            <a:r>
              <a:rPr sz="4100" spc="-120" dirty="0">
                <a:latin typeface="Calibri"/>
                <a:cs typeface="Calibri"/>
              </a:rPr>
              <a:t> </a:t>
            </a:r>
            <a:r>
              <a:rPr sz="4100" spc="240" dirty="0">
                <a:latin typeface="Calibri"/>
                <a:cs typeface="Calibri"/>
              </a:rPr>
              <a:t>running</a:t>
            </a:r>
            <a:r>
              <a:rPr sz="4100" spc="-120" dirty="0">
                <a:latin typeface="Calibri"/>
                <a:cs typeface="Calibri"/>
              </a:rPr>
              <a:t> </a:t>
            </a:r>
            <a:r>
              <a:rPr sz="4100" spc="315" dirty="0">
                <a:latin typeface="Calibri"/>
                <a:cs typeface="Calibri"/>
              </a:rPr>
              <a:t>system</a:t>
            </a:r>
            <a:endParaRPr sz="4100">
              <a:latin typeface="Calibri"/>
              <a:cs typeface="Calibri"/>
            </a:endParaRPr>
          </a:p>
          <a:p>
            <a:pPr marL="588645">
              <a:lnSpc>
                <a:spcPct val="100000"/>
              </a:lnSpc>
              <a:spcBef>
                <a:spcPts val="4165"/>
              </a:spcBef>
            </a:pPr>
            <a:r>
              <a:rPr sz="4950" spc="345" dirty="0">
                <a:latin typeface="Calibri"/>
                <a:cs typeface="Calibri"/>
              </a:rPr>
              <a:t>top</a:t>
            </a:r>
            <a:r>
              <a:rPr sz="4950" spc="-240" dirty="0">
                <a:latin typeface="Calibri"/>
                <a:cs typeface="Calibri"/>
              </a:rPr>
              <a:t> </a:t>
            </a:r>
            <a:r>
              <a:rPr sz="4950" spc="229" dirty="0">
                <a:latin typeface="Calibri"/>
                <a:cs typeface="Calibri"/>
              </a:rPr>
              <a:t>[options]</a:t>
            </a:r>
            <a:endParaRPr sz="49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43806" y="1214091"/>
            <a:ext cx="647065" cy="10604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6600" b="1" spc="50" dirty="0">
                <a:latin typeface="Trebuchet MS"/>
                <a:cs typeface="Trebuchet MS"/>
              </a:rPr>
              <a:t>ls</a:t>
            </a:r>
            <a:endParaRPr sz="6600">
              <a:latin typeface="Trebuchet MS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064618" y="3377069"/>
            <a:ext cx="13977619" cy="9789795"/>
          </a:xfrm>
          <a:custGeom>
            <a:avLst/>
            <a:gdLst/>
            <a:ahLst/>
            <a:cxnLst/>
            <a:rect l="l" t="t" r="r" b="b"/>
            <a:pathLst>
              <a:path w="13977619" h="9789794">
                <a:moveTo>
                  <a:pt x="0" y="0"/>
                </a:moveTo>
                <a:lnTo>
                  <a:pt x="13977375" y="0"/>
                </a:lnTo>
                <a:lnTo>
                  <a:pt x="13977375" y="9789440"/>
                </a:lnTo>
                <a:lnTo>
                  <a:pt x="0" y="9789440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769518" y="3664810"/>
            <a:ext cx="12565380" cy="8376920"/>
          </a:xfrm>
          <a:custGeom>
            <a:avLst/>
            <a:gdLst/>
            <a:ahLst/>
            <a:cxnLst/>
            <a:rect l="l" t="t" r="r" b="b"/>
            <a:pathLst>
              <a:path w="12565380" h="8376920">
                <a:moveTo>
                  <a:pt x="12512708" y="0"/>
                </a:moveTo>
                <a:lnTo>
                  <a:pt x="52354" y="0"/>
                </a:lnTo>
                <a:lnTo>
                  <a:pt x="22087" y="818"/>
                </a:lnTo>
                <a:lnTo>
                  <a:pt x="6544" y="6544"/>
                </a:lnTo>
                <a:lnTo>
                  <a:pt x="818" y="22087"/>
                </a:lnTo>
                <a:lnTo>
                  <a:pt x="0" y="52354"/>
                </a:lnTo>
                <a:lnTo>
                  <a:pt x="0" y="8324353"/>
                </a:lnTo>
                <a:lnTo>
                  <a:pt x="818" y="8354621"/>
                </a:lnTo>
                <a:lnTo>
                  <a:pt x="6544" y="8370163"/>
                </a:lnTo>
                <a:lnTo>
                  <a:pt x="22087" y="8375890"/>
                </a:lnTo>
                <a:lnTo>
                  <a:pt x="52354" y="8376708"/>
                </a:lnTo>
                <a:lnTo>
                  <a:pt x="12512708" y="8376708"/>
                </a:lnTo>
                <a:lnTo>
                  <a:pt x="12542975" y="8375890"/>
                </a:lnTo>
                <a:lnTo>
                  <a:pt x="12558518" y="8370163"/>
                </a:lnTo>
                <a:lnTo>
                  <a:pt x="12564244" y="8354621"/>
                </a:lnTo>
                <a:lnTo>
                  <a:pt x="12565062" y="8324353"/>
                </a:lnTo>
                <a:lnTo>
                  <a:pt x="12565062" y="52354"/>
                </a:lnTo>
                <a:lnTo>
                  <a:pt x="12564244" y="22087"/>
                </a:lnTo>
                <a:lnTo>
                  <a:pt x="12558518" y="6544"/>
                </a:lnTo>
                <a:lnTo>
                  <a:pt x="12542975" y="818"/>
                </a:lnTo>
                <a:lnTo>
                  <a:pt x="1251270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769518" y="4263879"/>
            <a:ext cx="12565062" cy="39789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769518" y="3664810"/>
            <a:ext cx="12565380" cy="516255"/>
          </a:xfrm>
          <a:custGeom>
            <a:avLst/>
            <a:gdLst/>
            <a:ahLst/>
            <a:cxnLst/>
            <a:rect l="l" t="t" r="r" b="b"/>
            <a:pathLst>
              <a:path w="12565380" h="516254">
                <a:moveTo>
                  <a:pt x="12512708" y="0"/>
                </a:moveTo>
                <a:lnTo>
                  <a:pt x="52354" y="0"/>
                </a:lnTo>
                <a:lnTo>
                  <a:pt x="22087" y="818"/>
                </a:lnTo>
                <a:lnTo>
                  <a:pt x="6544" y="6544"/>
                </a:lnTo>
                <a:lnTo>
                  <a:pt x="818" y="22087"/>
                </a:lnTo>
                <a:lnTo>
                  <a:pt x="0" y="52354"/>
                </a:lnTo>
                <a:lnTo>
                  <a:pt x="0" y="516204"/>
                </a:lnTo>
                <a:lnTo>
                  <a:pt x="12565062" y="516204"/>
                </a:lnTo>
                <a:lnTo>
                  <a:pt x="12565062" y="52354"/>
                </a:lnTo>
                <a:lnTo>
                  <a:pt x="12564244" y="22087"/>
                </a:lnTo>
                <a:lnTo>
                  <a:pt x="12558518" y="6544"/>
                </a:lnTo>
                <a:lnTo>
                  <a:pt x="12542975" y="818"/>
                </a:lnTo>
                <a:lnTo>
                  <a:pt x="12512708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064618" y="3377069"/>
            <a:ext cx="13977619" cy="9789795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5"/>
              </a:spcBef>
            </a:pPr>
            <a:endParaRPr sz="28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1650" spc="55" dirty="0">
                <a:latin typeface="Tahoma"/>
                <a:cs typeface="Tahoma"/>
              </a:rPr>
              <a:t>yandex</a:t>
            </a:r>
            <a:r>
              <a:rPr sz="1650" spc="-240" dirty="0">
                <a:latin typeface="Tahoma"/>
                <a:cs typeface="Tahoma"/>
              </a:rPr>
              <a:t> </a:t>
            </a:r>
            <a:r>
              <a:rPr sz="1650" dirty="0">
                <a:latin typeface="Tahoma"/>
                <a:cs typeface="Tahoma"/>
              </a:rPr>
              <a:t>—</a:t>
            </a:r>
            <a:r>
              <a:rPr sz="1650" spc="-240" dirty="0">
                <a:latin typeface="Tahoma"/>
                <a:cs typeface="Tahoma"/>
              </a:rPr>
              <a:t> </a:t>
            </a:r>
            <a:r>
              <a:rPr sz="1650" spc="60" dirty="0">
                <a:latin typeface="Tahoma"/>
                <a:cs typeface="Tahoma"/>
              </a:rPr>
              <a:t>bash</a:t>
            </a:r>
            <a:endParaRPr sz="1650">
              <a:latin typeface="Tahoma"/>
              <a:cs typeface="Tahom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937055" y="3824940"/>
            <a:ext cx="196215" cy="196215"/>
          </a:xfrm>
          <a:custGeom>
            <a:avLst/>
            <a:gdLst/>
            <a:ahLst/>
            <a:cxnLst/>
            <a:rect l="l" t="t" r="r" b="b"/>
            <a:pathLst>
              <a:path w="196214" h="196214">
                <a:moveTo>
                  <a:pt x="97965" y="0"/>
                </a:moveTo>
                <a:lnTo>
                  <a:pt x="59833" y="7700"/>
                </a:lnTo>
                <a:lnTo>
                  <a:pt x="28694" y="28699"/>
                </a:lnTo>
                <a:lnTo>
                  <a:pt x="7698" y="59842"/>
                </a:lnTo>
                <a:lnTo>
                  <a:pt x="0" y="97976"/>
                </a:lnTo>
                <a:lnTo>
                  <a:pt x="7698" y="136112"/>
                </a:lnTo>
                <a:lnTo>
                  <a:pt x="28694" y="167251"/>
                </a:lnTo>
                <a:lnTo>
                  <a:pt x="59833" y="188244"/>
                </a:lnTo>
                <a:lnTo>
                  <a:pt x="97965" y="195941"/>
                </a:lnTo>
                <a:lnTo>
                  <a:pt x="136097" y="188244"/>
                </a:lnTo>
                <a:lnTo>
                  <a:pt x="167237" y="167251"/>
                </a:lnTo>
                <a:lnTo>
                  <a:pt x="188232" y="136112"/>
                </a:lnTo>
                <a:lnTo>
                  <a:pt x="195931" y="97976"/>
                </a:lnTo>
                <a:lnTo>
                  <a:pt x="188232" y="59842"/>
                </a:lnTo>
                <a:lnTo>
                  <a:pt x="167237" y="28699"/>
                </a:lnTo>
                <a:lnTo>
                  <a:pt x="136097" y="7700"/>
                </a:lnTo>
                <a:lnTo>
                  <a:pt x="97965" y="0"/>
                </a:lnTo>
                <a:close/>
              </a:path>
            </a:pathLst>
          </a:custGeom>
          <a:solidFill>
            <a:srgbClr val="EB5B5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236116" y="3824940"/>
            <a:ext cx="196215" cy="196215"/>
          </a:xfrm>
          <a:custGeom>
            <a:avLst/>
            <a:gdLst/>
            <a:ahLst/>
            <a:cxnLst/>
            <a:rect l="l" t="t" r="r" b="b"/>
            <a:pathLst>
              <a:path w="196214" h="196214">
                <a:moveTo>
                  <a:pt x="97965" y="0"/>
                </a:moveTo>
                <a:lnTo>
                  <a:pt x="59833" y="7700"/>
                </a:lnTo>
                <a:lnTo>
                  <a:pt x="28694" y="28699"/>
                </a:lnTo>
                <a:lnTo>
                  <a:pt x="7698" y="59842"/>
                </a:lnTo>
                <a:lnTo>
                  <a:pt x="0" y="97976"/>
                </a:lnTo>
                <a:lnTo>
                  <a:pt x="7698" y="136112"/>
                </a:lnTo>
                <a:lnTo>
                  <a:pt x="28694" y="167251"/>
                </a:lnTo>
                <a:lnTo>
                  <a:pt x="59833" y="188244"/>
                </a:lnTo>
                <a:lnTo>
                  <a:pt x="97965" y="195941"/>
                </a:lnTo>
                <a:lnTo>
                  <a:pt x="136097" y="188244"/>
                </a:lnTo>
                <a:lnTo>
                  <a:pt x="167237" y="167251"/>
                </a:lnTo>
                <a:lnTo>
                  <a:pt x="188232" y="136112"/>
                </a:lnTo>
                <a:lnTo>
                  <a:pt x="195931" y="97976"/>
                </a:lnTo>
                <a:lnTo>
                  <a:pt x="188232" y="59842"/>
                </a:lnTo>
                <a:lnTo>
                  <a:pt x="167237" y="28699"/>
                </a:lnTo>
                <a:lnTo>
                  <a:pt x="136097" y="7700"/>
                </a:lnTo>
                <a:lnTo>
                  <a:pt x="97965" y="0"/>
                </a:lnTo>
                <a:close/>
              </a:path>
            </a:pathLst>
          </a:custGeom>
          <a:solidFill>
            <a:srgbClr val="F7BE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535175" y="3824940"/>
            <a:ext cx="196215" cy="196215"/>
          </a:xfrm>
          <a:custGeom>
            <a:avLst/>
            <a:gdLst/>
            <a:ahLst/>
            <a:cxnLst/>
            <a:rect l="l" t="t" r="r" b="b"/>
            <a:pathLst>
              <a:path w="196214" h="196214">
                <a:moveTo>
                  <a:pt x="97965" y="0"/>
                </a:moveTo>
                <a:lnTo>
                  <a:pt x="59833" y="7700"/>
                </a:lnTo>
                <a:lnTo>
                  <a:pt x="28694" y="28699"/>
                </a:lnTo>
                <a:lnTo>
                  <a:pt x="7698" y="59842"/>
                </a:lnTo>
                <a:lnTo>
                  <a:pt x="0" y="97976"/>
                </a:lnTo>
                <a:lnTo>
                  <a:pt x="7698" y="136112"/>
                </a:lnTo>
                <a:lnTo>
                  <a:pt x="28694" y="167251"/>
                </a:lnTo>
                <a:lnTo>
                  <a:pt x="59833" y="188244"/>
                </a:lnTo>
                <a:lnTo>
                  <a:pt x="97965" y="195941"/>
                </a:lnTo>
                <a:lnTo>
                  <a:pt x="136097" y="188244"/>
                </a:lnTo>
                <a:lnTo>
                  <a:pt x="167237" y="167251"/>
                </a:lnTo>
                <a:lnTo>
                  <a:pt x="188232" y="136112"/>
                </a:lnTo>
                <a:lnTo>
                  <a:pt x="195931" y="97976"/>
                </a:lnTo>
                <a:lnTo>
                  <a:pt x="188232" y="59842"/>
                </a:lnTo>
                <a:lnTo>
                  <a:pt x="167237" y="28699"/>
                </a:lnTo>
                <a:lnTo>
                  <a:pt x="136097" y="7700"/>
                </a:lnTo>
                <a:lnTo>
                  <a:pt x="97965" y="0"/>
                </a:lnTo>
                <a:close/>
              </a:path>
            </a:pathLst>
          </a:custGeom>
          <a:solidFill>
            <a:srgbClr val="6ACC44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43806" y="1214091"/>
            <a:ext cx="1389380" cy="10604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6600" b="1" spc="65" dirty="0">
                <a:latin typeface="Trebuchet MS"/>
                <a:cs typeface="Trebuchet MS"/>
              </a:rPr>
              <a:t>t</a:t>
            </a:r>
            <a:r>
              <a:rPr sz="6600" b="1" spc="140" dirty="0">
                <a:latin typeface="Trebuchet MS"/>
                <a:cs typeface="Trebuchet MS"/>
              </a:rPr>
              <a:t>o</a:t>
            </a:r>
            <a:r>
              <a:rPr sz="6600" b="1" spc="330" dirty="0">
                <a:latin typeface="Trebuchet MS"/>
                <a:cs typeface="Trebuchet MS"/>
              </a:rPr>
              <a:t>p</a:t>
            </a:r>
            <a:endParaRPr sz="6600">
              <a:latin typeface="Trebuchet MS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064618" y="3377069"/>
            <a:ext cx="13977619" cy="9789795"/>
          </a:xfrm>
          <a:custGeom>
            <a:avLst/>
            <a:gdLst/>
            <a:ahLst/>
            <a:cxnLst/>
            <a:rect l="l" t="t" r="r" b="b"/>
            <a:pathLst>
              <a:path w="13977619" h="9789794">
                <a:moveTo>
                  <a:pt x="0" y="0"/>
                </a:moveTo>
                <a:lnTo>
                  <a:pt x="13977375" y="0"/>
                </a:lnTo>
                <a:lnTo>
                  <a:pt x="13977375" y="9789440"/>
                </a:lnTo>
                <a:lnTo>
                  <a:pt x="0" y="9789440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769518" y="3664810"/>
            <a:ext cx="12565380" cy="8376920"/>
          </a:xfrm>
          <a:custGeom>
            <a:avLst/>
            <a:gdLst/>
            <a:ahLst/>
            <a:cxnLst/>
            <a:rect l="l" t="t" r="r" b="b"/>
            <a:pathLst>
              <a:path w="12565380" h="8376920">
                <a:moveTo>
                  <a:pt x="12512708" y="0"/>
                </a:moveTo>
                <a:lnTo>
                  <a:pt x="52354" y="0"/>
                </a:lnTo>
                <a:lnTo>
                  <a:pt x="22087" y="818"/>
                </a:lnTo>
                <a:lnTo>
                  <a:pt x="6544" y="6544"/>
                </a:lnTo>
                <a:lnTo>
                  <a:pt x="818" y="22087"/>
                </a:lnTo>
                <a:lnTo>
                  <a:pt x="0" y="52354"/>
                </a:lnTo>
                <a:lnTo>
                  <a:pt x="0" y="8324353"/>
                </a:lnTo>
                <a:lnTo>
                  <a:pt x="818" y="8354621"/>
                </a:lnTo>
                <a:lnTo>
                  <a:pt x="6544" y="8370163"/>
                </a:lnTo>
                <a:lnTo>
                  <a:pt x="22087" y="8375890"/>
                </a:lnTo>
                <a:lnTo>
                  <a:pt x="52354" y="8376708"/>
                </a:lnTo>
                <a:lnTo>
                  <a:pt x="12512708" y="8376708"/>
                </a:lnTo>
                <a:lnTo>
                  <a:pt x="12542975" y="8375890"/>
                </a:lnTo>
                <a:lnTo>
                  <a:pt x="12558518" y="8370163"/>
                </a:lnTo>
                <a:lnTo>
                  <a:pt x="12564244" y="8354621"/>
                </a:lnTo>
                <a:lnTo>
                  <a:pt x="12565062" y="8324353"/>
                </a:lnTo>
                <a:lnTo>
                  <a:pt x="12565062" y="52354"/>
                </a:lnTo>
                <a:lnTo>
                  <a:pt x="12564244" y="22087"/>
                </a:lnTo>
                <a:lnTo>
                  <a:pt x="12558518" y="6544"/>
                </a:lnTo>
                <a:lnTo>
                  <a:pt x="12542975" y="818"/>
                </a:lnTo>
                <a:lnTo>
                  <a:pt x="1251270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791779" y="4263880"/>
            <a:ext cx="12542801" cy="31574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769518" y="3664810"/>
            <a:ext cx="12565380" cy="516255"/>
          </a:xfrm>
          <a:custGeom>
            <a:avLst/>
            <a:gdLst/>
            <a:ahLst/>
            <a:cxnLst/>
            <a:rect l="l" t="t" r="r" b="b"/>
            <a:pathLst>
              <a:path w="12565380" h="516254">
                <a:moveTo>
                  <a:pt x="12512708" y="0"/>
                </a:moveTo>
                <a:lnTo>
                  <a:pt x="52354" y="0"/>
                </a:lnTo>
                <a:lnTo>
                  <a:pt x="22087" y="818"/>
                </a:lnTo>
                <a:lnTo>
                  <a:pt x="6544" y="6544"/>
                </a:lnTo>
                <a:lnTo>
                  <a:pt x="818" y="22087"/>
                </a:lnTo>
                <a:lnTo>
                  <a:pt x="0" y="52354"/>
                </a:lnTo>
                <a:lnTo>
                  <a:pt x="0" y="516204"/>
                </a:lnTo>
                <a:lnTo>
                  <a:pt x="12565062" y="516204"/>
                </a:lnTo>
                <a:lnTo>
                  <a:pt x="12565062" y="52354"/>
                </a:lnTo>
                <a:lnTo>
                  <a:pt x="12564244" y="22087"/>
                </a:lnTo>
                <a:lnTo>
                  <a:pt x="12558518" y="6544"/>
                </a:lnTo>
                <a:lnTo>
                  <a:pt x="12542975" y="818"/>
                </a:lnTo>
                <a:lnTo>
                  <a:pt x="12512708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064618" y="3377069"/>
            <a:ext cx="13977619" cy="9789795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5"/>
              </a:spcBef>
            </a:pPr>
            <a:endParaRPr sz="28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1650" spc="120" dirty="0">
                <a:latin typeface="Calibri"/>
                <a:cs typeface="Calibri"/>
              </a:rPr>
              <a:t>yandex</a:t>
            </a:r>
            <a:r>
              <a:rPr sz="1650" spc="-175" dirty="0">
                <a:latin typeface="Calibri"/>
                <a:cs typeface="Calibri"/>
              </a:rPr>
              <a:t> </a:t>
            </a:r>
            <a:r>
              <a:rPr sz="1650" spc="5" dirty="0">
                <a:latin typeface="Calibri"/>
                <a:cs typeface="Calibri"/>
              </a:rPr>
              <a:t>— </a:t>
            </a:r>
            <a:r>
              <a:rPr sz="1650" spc="125" dirty="0">
                <a:latin typeface="Calibri"/>
                <a:cs typeface="Calibri"/>
              </a:rPr>
              <a:t>bash</a:t>
            </a:r>
            <a:endParaRPr sz="165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937055" y="3824940"/>
            <a:ext cx="196215" cy="196215"/>
          </a:xfrm>
          <a:custGeom>
            <a:avLst/>
            <a:gdLst/>
            <a:ahLst/>
            <a:cxnLst/>
            <a:rect l="l" t="t" r="r" b="b"/>
            <a:pathLst>
              <a:path w="196214" h="196214">
                <a:moveTo>
                  <a:pt x="97965" y="0"/>
                </a:moveTo>
                <a:lnTo>
                  <a:pt x="59833" y="7700"/>
                </a:lnTo>
                <a:lnTo>
                  <a:pt x="28694" y="28699"/>
                </a:lnTo>
                <a:lnTo>
                  <a:pt x="7698" y="59842"/>
                </a:lnTo>
                <a:lnTo>
                  <a:pt x="0" y="97976"/>
                </a:lnTo>
                <a:lnTo>
                  <a:pt x="7698" y="136112"/>
                </a:lnTo>
                <a:lnTo>
                  <a:pt x="28694" y="167251"/>
                </a:lnTo>
                <a:lnTo>
                  <a:pt x="59833" y="188244"/>
                </a:lnTo>
                <a:lnTo>
                  <a:pt x="97965" y="195941"/>
                </a:lnTo>
                <a:lnTo>
                  <a:pt x="136097" y="188244"/>
                </a:lnTo>
                <a:lnTo>
                  <a:pt x="167237" y="167251"/>
                </a:lnTo>
                <a:lnTo>
                  <a:pt x="188232" y="136112"/>
                </a:lnTo>
                <a:lnTo>
                  <a:pt x="195931" y="97976"/>
                </a:lnTo>
                <a:lnTo>
                  <a:pt x="188232" y="59842"/>
                </a:lnTo>
                <a:lnTo>
                  <a:pt x="167237" y="28699"/>
                </a:lnTo>
                <a:lnTo>
                  <a:pt x="136097" y="7700"/>
                </a:lnTo>
                <a:lnTo>
                  <a:pt x="97965" y="0"/>
                </a:lnTo>
                <a:close/>
              </a:path>
            </a:pathLst>
          </a:custGeom>
          <a:solidFill>
            <a:srgbClr val="EB5B5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236116" y="3824940"/>
            <a:ext cx="196215" cy="196215"/>
          </a:xfrm>
          <a:custGeom>
            <a:avLst/>
            <a:gdLst/>
            <a:ahLst/>
            <a:cxnLst/>
            <a:rect l="l" t="t" r="r" b="b"/>
            <a:pathLst>
              <a:path w="196214" h="196214">
                <a:moveTo>
                  <a:pt x="97965" y="0"/>
                </a:moveTo>
                <a:lnTo>
                  <a:pt x="59833" y="7700"/>
                </a:lnTo>
                <a:lnTo>
                  <a:pt x="28694" y="28699"/>
                </a:lnTo>
                <a:lnTo>
                  <a:pt x="7698" y="59842"/>
                </a:lnTo>
                <a:lnTo>
                  <a:pt x="0" y="97976"/>
                </a:lnTo>
                <a:lnTo>
                  <a:pt x="7698" y="136112"/>
                </a:lnTo>
                <a:lnTo>
                  <a:pt x="28694" y="167251"/>
                </a:lnTo>
                <a:lnTo>
                  <a:pt x="59833" y="188244"/>
                </a:lnTo>
                <a:lnTo>
                  <a:pt x="97965" y="195941"/>
                </a:lnTo>
                <a:lnTo>
                  <a:pt x="136097" y="188244"/>
                </a:lnTo>
                <a:lnTo>
                  <a:pt x="167237" y="167251"/>
                </a:lnTo>
                <a:lnTo>
                  <a:pt x="188232" y="136112"/>
                </a:lnTo>
                <a:lnTo>
                  <a:pt x="195931" y="97976"/>
                </a:lnTo>
                <a:lnTo>
                  <a:pt x="188232" y="59842"/>
                </a:lnTo>
                <a:lnTo>
                  <a:pt x="167237" y="28699"/>
                </a:lnTo>
                <a:lnTo>
                  <a:pt x="136097" y="7700"/>
                </a:lnTo>
                <a:lnTo>
                  <a:pt x="97965" y="0"/>
                </a:lnTo>
                <a:close/>
              </a:path>
            </a:pathLst>
          </a:custGeom>
          <a:solidFill>
            <a:srgbClr val="F7BE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535175" y="3824940"/>
            <a:ext cx="196215" cy="196215"/>
          </a:xfrm>
          <a:custGeom>
            <a:avLst/>
            <a:gdLst/>
            <a:ahLst/>
            <a:cxnLst/>
            <a:rect l="l" t="t" r="r" b="b"/>
            <a:pathLst>
              <a:path w="196214" h="196214">
                <a:moveTo>
                  <a:pt x="97965" y="0"/>
                </a:moveTo>
                <a:lnTo>
                  <a:pt x="59833" y="7700"/>
                </a:lnTo>
                <a:lnTo>
                  <a:pt x="28694" y="28699"/>
                </a:lnTo>
                <a:lnTo>
                  <a:pt x="7698" y="59842"/>
                </a:lnTo>
                <a:lnTo>
                  <a:pt x="0" y="97976"/>
                </a:lnTo>
                <a:lnTo>
                  <a:pt x="7698" y="136112"/>
                </a:lnTo>
                <a:lnTo>
                  <a:pt x="28694" y="167251"/>
                </a:lnTo>
                <a:lnTo>
                  <a:pt x="59833" y="188244"/>
                </a:lnTo>
                <a:lnTo>
                  <a:pt x="97965" y="195941"/>
                </a:lnTo>
                <a:lnTo>
                  <a:pt x="136097" y="188244"/>
                </a:lnTo>
                <a:lnTo>
                  <a:pt x="167237" y="167251"/>
                </a:lnTo>
                <a:lnTo>
                  <a:pt x="188232" y="136112"/>
                </a:lnTo>
                <a:lnTo>
                  <a:pt x="195931" y="97976"/>
                </a:lnTo>
                <a:lnTo>
                  <a:pt x="188232" y="59842"/>
                </a:lnTo>
                <a:lnTo>
                  <a:pt x="167237" y="28699"/>
                </a:lnTo>
                <a:lnTo>
                  <a:pt x="136097" y="7700"/>
                </a:lnTo>
                <a:lnTo>
                  <a:pt x="97965" y="0"/>
                </a:lnTo>
                <a:close/>
              </a:path>
            </a:pathLst>
          </a:custGeom>
          <a:solidFill>
            <a:srgbClr val="6ACC44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43806" y="1214091"/>
            <a:ext cx="944880" cy="10604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6600" b="1" spc="270" dirty="0">
                <a:latin typeface="Trebuchet MS"/>
                <a:cs typeface="Trebuchet MS"/>
              </a:rPr>
              <a:t>ps</a:t>
            </a:r>
            <a:endParaRPr sz="66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500209" y="3502098"/>
            <a:ext cx="10868025" cy="27724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35940" marR="5080" indent="-523875">
              <a:lnSpc>
                <a:spcPct val="108900"/>
              </a:lnSpc>
            </a:pPr>
            <a:r>
              <a:rPr sz="4100" spc="10" dirty="0">
                <a:latin typeface="Consolas"/>
                <a:cs typeface="Consolas"/>
              </a:rPr>
              <a:t>Ű</a:t>
            </a:r>
            <a:r>
              <a:rPr sz="4100" spc="-395" dirty="0">
                <a:latin typeface="Consolas"/>
                <a:cs typeface="Consolas"/>
              </a:rPr>
              <a:t> </a:t>
            </a:r>
            <a:r>
              <a:rPr sz="4100" spc="235" dirty="0">
                <a:latin typeface="Calibri"/>
                <a:cs typeface="Calibri"/>
              </a:rPr>
              <a:t>provides</a:t>
            </a:r>
            <a:r>
              <a:rPr sz="4100" spc="-120" dirty="0">
                <a:latin typeface="Calibri"/>
                <a:cs typeface="Calibri"/>
              </a:rPr>
              <a:t> </a:t>
            </a:r>
            <a:r>
              <a:rPr sz="4100" spc="295" dirty="0">
                <a:latin typeface="Calibri"/>
                <a:cs typeface="Calibri"/>
              </a:rPr>
              <a:t>snapshot</a:t>
            </a:r>
            <a:r>
              <a:rPr sz="4100" spc="-120" dirty="0">
                <a:latin typeface="Calibri"/>
                <a:cs typeface="Calibri"/>
              </a:rPr>
              <a:t> </a:t>
            </a:r>
            <a:r>
              <a:rPr sz="4100" spc="254" dirty="0">
                <a:latin typeface="Calibri"/>
                <a:cs typeface="Calibri"/>
              </a:rPr>
              <a:t>of</a:t>
            </a:r>
            <a:r>
              <a:rPr sz="4100" spc="-120" dirty="0">
                <a:latin typeface="Calibri"/>
                <a:cs typeface="Calibri"/>
              </a:rPr>
              <a:t> </a:t>
            </a:r>
            <a:r>
              <a:rPr sz="4100" spc="215" dirty="0">
                <a:latin typeface="Calibri"/>
                <a:cs typeface="Calibri"/>
              </a:rPr>
              <a:t>the</a:t>
            </a:r>
            <a:r>
              <a:rPr sz="4100" spc="-120" dirty="0">
                <a:latin typeface="Calibri"/>
                <a:cs typeface="Calibri"/>
              </a:rPr>
              <a:t> </a:t>
            </a:r>
            <a:r>
              <a:rPr sz="4100" spc="275" dirty="0">
                <a:latin typeface="Calibri"/>
                <a:cs typeface="Calibri"/>
              </a:rPr>
              <a:t>status</a:t>
            </a:r>
            <a:r>
              <a:rPr sz="4100" spc="-120" dirty="0">
                <a:latin typeface="Calibri"/>
                <a:cs typeface="Calibri"/>
              </a:rPr>
              <a:t> </a:t>
            </a:r>
            <a:r>
              <a:rPr sz="4100" spc="254" dirty="0">
                <a:latin typeface="Calibri"/>
                <a:cs typeface="Calibri"/>
              </a:rPr>
              <a:t>of</a:t>
            </a:r>
            <a:r>
              <a:rPr sz="4100" spc="-120" dirty="0">
                <a:latin typeface="Calibri"/>
                <a:cs typeface="Calibri"/>
              </a:rPr>
              <a:t> </a:t>
            </a:r>
            <a:r>
              <a:rPr sz="4100" spc="180" dirty="0">
                <a:latin typeface="Calibri"/>
                <a:cs typeface="Calibri"/>
              </a:rPr>
              <a:t>currently  </a:t>
            </a:r>
            <a:r>
              <a:rPr sz="4100" spc="240" dirty="0">
                <a:latin typeface="Calibri"/>
                <a:cs typeface="Calibri"/>
              </a:rPr>
              <a:t>running</a:t>
            </a:r>
            <a:r>
              <a:rPr sz="4100" spc="-185" dirty="0">
                <a:latin typeface="Calibri"/>
                <a:cs typeface="Calibri"/>
              </a:rPr>
              <a:t> </a:t>
            </a:r>
            <a:r>
              <a:rPr sz="4100" spc="290" dirty="0">
                <a:latin typeface="Calibri"/>
                <a:cs typeface="Calibri"/>
              </a:rPr>
              <a:t>processes</a:t>
            </a:r>
            <a:endParaRPr sz="4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4150">
              <a:latin typeface="Times New Roman"/>
              <a:cs typeface="Times New Roman"/>
            </a:endParaRPr>
          </a:p>
          <a:p>
            <a:pPr marL="640715">
              <a:lnSpc>
                <a:spcPct val="100000"/>
              </a:lnSpc>
            </a:pPr>
            <a:r>
              <a:rPr sz="4950" spc="455" dirty="0">
                <a:latin typeface="Calibri"/>
                <a:cs typeface="Calibri"/>
              </a:rPr>
              <a:t>ps</a:t>
            </a:r>
            <a:r>
              <a:rPr sz="4950" spc="-245" dirty="0">
                <a:latin typeface="Calibri"/>
                <a:cs typeface="Calibri"/>
              </a:rPr>
              <a:t> </a:t>
            </a:r>
            <a:r>
              <a:rPr sz="4950" spc="229" dirty="0">
                <a:latin typeface="Calibri"/>
                <a:cs typeface="Calibri"/>
              </a:rPr>
              <a:t>[options]</a:t>
            </a:r>
            <a:endParaRPr sz="49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43806" y="1214091"/>
            <a:ext cx="944880" cy="10604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6600" b="1" spc="270" dirty="0">
                <a:latin typeface="Trebuchet MS"/>
                <a:cs typeface="Trebuchet MS"/>
              </a:rPr>
              <a:t>ps</a:t>
            </a:r>
            <a:endParaRPr sz="6600">
              <a:latin typeface="Trebuchet MS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064618" y="3377069"/>
            <a:ext cx="13977619" cy="9789795"/>
          </a:xfrm>
          <a:custGeom>
            <a:avLst/>
            <a:gdLst/>
            <a:ahLst/>
            <a:cxnLst/>
            <a:rect l="l" t="t" r="r" b="b"/>
            <a:pathLst>
              <a:path w="13977619" h="9789794">
                <a:moveTo>
                  <a:pt x="0" y="0"/>
                </a:moveTo>
                <a:lnTo>
                  <a:pt x="13977375" y="0"/>
                </a:lnTo>
                <a:lnTo>
                  <a:pt x="13977375" y="9789440"/>
                </a:lnTo>
                <a:lnTo>
                  <a:pt x="0" y="9789440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769518" y="3664810"/>
            <a:ext cx="12565380" cy="8376920"/>
          </a:xfrm>
          <a:custGeom>
            <a:avLst/>
            <a:gdLst/>
            <a:ahLst/>
            <a:cxnLst/>
            <a:rect l="l" t="t" r="r" b="b"/>
            <a:pathLst>
              <a:path w="12565380" h="8376920">
                <a:moveTo>
                  <a:pt x="12512708" y="0"/>
                </a:moveTo>
                <a:lnTo>
                  <a:pt x="52354" y="0"/>
                </a:lnTo>
                <a:lnTo>
                  <a:pt x="22087" y="818"/>
                </a:lnTo>
                <a:lnTo>
                  <a:pt x="6544" y="6544"/>
                </a:lnTo>
                <a:lnTo>
                  <a:pt x="818" y="22087"/>
                </a:lnTo>
                <a:lnTo>
                  <a:pt x="0" y="52354"/>
                </a:lnTo>
                <a:lnTo>
                  <a:pt x="0" y="8324353"/>
                </a:lnTo>
                <a:lnTo>
                  <a:pt x="818" y="8354621"/>
                </a:lnTo>
                <a:lnTo>
                  <a:pt x="6544" y="8370163"/>
                </a:lnTo>
                <a:lnTo>
                  <a:pt x="22087" y="8375890"/>
                </a:lnTo>
                <a:lnTo>
                  <a:pt x="52354" y="8376708"/>
                </a:lnTo>
                <a:lnTo>
                  <a:pt x="12512708" y="8376708"/>
                </a:lnTo>
                <a:lnTo>
                  <a:pt x="12542975" y="8375890"/>
                </a:lnTo>
                <a:lnTo>
                  <a:pt x="12558518" y="8370163"/>
                </a:lnTo>
                <a:lnTo>
                  <a:pt x="12564244" y="8354621"/>
                </a:lnTo>
                <a:lnTo>
                  <a:pt x="12565062" y="8324353"/>
                </a:lnTo>
                <a:lnTo>
                  <a:pt x="12565062" y="52354"/>
                </a:lnTo>
                <a:lnTo>
                  <a:pt x="12564244" y="22087"/>
                </a:lnTo>
                <a:lnTo>
                  <a:pt x="12558518" y="6544"/>
                </a:lnTo>
                <a:lnTo>
                  <a:pt x="12542975" y="818"/>
                </a:lnTo>
                <a:lnTo>
                  <a:pt x="1251270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791779" y="4263880"/>
            <a:ext cx="12542801" cy="13402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769518" y="3664810"/>
            <a:ext cx="12565380" cy="516255"/>
          </a:xfrm>
          <a:custGeom>
            <a:avLst/>
            <a:gdLst/>
            <a:ahLst/>
            <a:cxnLst/>
            <a:rect l="l" t="t" r="r" b="b"/>
            <a:pathLst>
              <a:path w="12565380" h="516254">
                <a:moveTo>
                  <a:pt x="12512708" y="0"/>
                </a:moveTo>
                <a:lnTo>
                  <a:pt x="52354" y="0"/>
                </a:lnTo>
                <a:lnTo>
                  <a:pt x="22087" y="818"/>
                </a:lnTo>
                <a:lnTo>
                  <a:pt x="6544" y="6544"/>
                </a:lnTo>
                <a:lnTo>
                  <a:pt x="818" y="22087"/>
                </a:lnTo>
                <a:lnTo>
                  <a:pt x="0" y="52354"/>
                </a:lnTo>
                <a:lnTo>
                  <a:pt x="0" y="516204"/>
                </a:lnTo>
                <a:lnTo>
                  <a:pt x="12565062" y="516204"/>
                </a:lnTo>
                <a:lnTo>
                  <a:pt x="12565062" y="52354"/>
                </a:lnTo>
                <a:lnTo>
                  <a:pt x="12564244" y="22087"/>
                </a:lnTo>
                <a:lnTo>
                  <a:pt x="12558518" y="6544"/>
                </a:lnTo>
                <a:lnTo>
                  <a:pt x="12542975" y="818"/>
                </a:lnTo>
                <a:lnTo>
                  <a:pt x="12512708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064618" y="3377069"/>
            <a:ext cx="13977619" cy="9789795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5"/>
              </a:spcBef>
            </a:pPr>
            <a:endParaRPr sz="28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1650" spc="120" dirty="0">
                <a:latin typeface="Calibri"/>
                <a:cs typeface="Calibri"/>
              </a:rPr>
              <a:t>yandex</a:t>
            </a:r>
            <a:r>
              <a:rPr sz="1650" spc="-175" dirty="0">
                <a:latin typeface="Calibri"/>
                <a:cs typeface="Calibri"/>
              </a:rPr>
              <a:t> </a:t>
            </a:r>
            <a:r>
              <a:rPr sz="1650" spc="5" dirty="0">
                <a:latin typeface="Calibri"/>
                <a:cs typeface="Calibri"/>
              </a:rPr>
              <a:t>— </a:t>
            </a:r>
            <a:r>
              <a:rPr sz="1650" spc="125" dirty="0">
                <a:latin typeface="Calibri"/>
                <a:cs typeface="Calibri"/>
              </a:rPr>
              <a:t>bash</a:t>
            </a:r>
            <a:endParaRPr sz="165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937055" y="3824940"/>
            <a:ext cx="196215" cy="196215"/>
          </a:xfrm>
          <a:custGeom>
            <a:avLst/>
            <a:gdLst/>
            <a:ahLst/>
            <a:cxnLst/>
            <a:rect l="l" t="t" r="r" b="b"/>
            <a:pathLst>
              <a:path w="196214" h="196214">
                <a:moveTo>
                  <a:pt x="97965" y="0"/>
                </a:moveTo>
                <a:lnTo>
                  <a:pt x="59833" y="7700"/>
                </a:lnTo>
                <a:lnTo>
                  <a:pt x="28694" y="28699"/>
                </a:lnTo>
                <a:lnTo>
                  <a:pt x="7698" y="59842"/>
                </a:lnTo>
                <a:lnTo>
                  <a:pt x="0" y="97976"/>
                </a:lnTo>
                <a:lnTo>
                  <a:pt x="7698" y="136112"/>
                </a:lnTo>
                <a:lnTo>
                  <a:pt x="28694" y="167251"/>
                </a:lnTo>
                <a:lnTo>
                  <a:pt x="59833" y="188244"/>
                </a:lnTo>
                <a:lnTo>
                  <a:pt x="97965" y="195941"/>
                </a:lnTo>
                <a:lnTo>
                  <a:pt x="136097" y="188244"/>
                </a:lnTo>
                <a:lnTo>
                  <a:pt x="167237" y="167251"/>
                </a:lnTo>
                <a:lnTo>
                  <a:pt x="188232" y="136112"/>
                </a:lnTo>
                <a:lnTo>
                  <a:pt x="195931" y="97976"/>
                </a:lnTo>
                <a:lnTo>
                  <a:pt x="188232" y="59842"/>
                </a:lnTo>
                <a:lnTo>
                  <a:pt x="167237" y="28699"/>
                </a:lnTo>
                <a:lnTo>
                  <a:pt x="136097" y="7700"/>
                </a:lnTo>
                <a:lnTo>
                  <a:pt x="97965" y="0"/>
                </a:lnTo>
                <a:close/>
              </a:path>
            </a:pathLst>
          </a:custGeom>
          <a:solidFill>
            <a:srgbClr val="EB5B5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236116" y="3824940"/>
            <a:ext cx="196215" cy="196215"/>
          </a:xfrm>
          <a:custGeom>
            <a:avLst/>
            <a:gdLst/>
            <a:ahLst/>
            <a:cxnLst/>
            <a:rect l="l" t="t" r="r" b="b"/>
            <a:pathLst>
              <a:path w="196214" h="196214">
                <a:moveTo>
                  <a:pt x="97965" y="0"/>
                </a:moveTo>
                <a:lnTo>
                  <a:pt x="59833" y="7700"/>
                </a:lnTo>
                <a:lnTo>
                  <a:pt x="28694" y="28699"/>
                </a:lnTo>
                <a:lnTo>
                  <a:pt x="7698" y="59842"/>
                </a:lnTo>
                <a:lnTo>
                  <a:pt x="0" y="97976"/>
                </a:lnTo>
                <a:lnTo>
                  <a:pt x="7698" y="136112"/>
                </a:lnTo>
                <a:lnTo>
                  <a:pt x="28694" y="167251"/>
                </a:lnTo>
                <a:lnTo>
                  <a:pt x="59833" y="188244"/>
                </a:lnTo>
                <a:lnTo>
                  <a:pt x="97965" y="195941"/>
                </a:lnTo>
                <a:lnTo>
                  <a:pt x="136097" y="188244"/>
                </a:lnTo>
                <a:lnTo>
                  <a:pt x="167237" y="167251"/>
                </a:lnTo>
                <a:lnTo>
                  <a:pt x="188232" y="136112"/>
                </a:lnTo>
                <a:lnTo>
                  <a:pt x="195931" y="97976"/>
                </a:lnTo>
                <a:lnTo>
                  <a:pt x="188232" y="59842"/>
                </a:lnTo>
                <a:lnTo>
                  <a:pt x="167237" y="28699"/>
                </a:lnTo>
                <a:lnTo>
                  <a:pt x="136097" y="7700"/>
                </a:lnTo>
                <a:lnTo>
                  <a:pt x="97965" y="0"/>
                </a:lnTo>
                <a:close/>
              </a:path>
            </a:pathLst>
          </a:custGeom>
          <a:solidFill>
            <a:srgbClr val="F7BE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535175" y="3824940"/>
            <a:ext cx="196215" cy="196215"/>
          </a:xfrm>
          <a:custGeom>
            <a:avLst/>
            <a:gdLst/>
            <a:ahLst/>
            <a:cxnLst/>
            <a:rect l="l" t="t" r="r" b="b"/>
            <a:pathLst>
              <a:path w="196214" h="196214">
                <a:moveTo>
                  <a:pt x="97965" y="0"/>
                </a:moveTo>
                <a:lnTo>
                  <a:pt x="59833" y="7700"/>
                </a:lnTo>
                <a:lnTo>
                  <a:pt x="28694" y="28699"/>
                </a:lnTo>
                <a:lnTo>
                  <a:pt x="7698" y="59842"/>
                </a:lnTo>
                <a:lnTo>
                  <a:pt x="0" y="97976"/>
                </a:lnTo>
                <a:lnTo>
                  <a:pt x="7698" y="136112"/>
                </a:lnTo>
                <a:lnTo>
                  <a:pt x="28694" y="167251"/>
                </a:lnTo>
                <a:lnTo>
                  <a:pt x="59833" y="188244"/>
                </a:lnTo>
                <a:lnTo>
                  <a:pt x="97965" y="195941"/>
                </a:lnTo>
                <a:lnTo>
                  <a:pt x="136097" y="188244"/>
                </a:lnTo>
                <a:lnTo>
                  <a:pt x="167237" y="167251"/>
                </a:lnTo>
                <a:lnTo>
                  <a:pt x="188232" y="136112"/>
                </a:lnTo>
                <a:lnTo>
                  <a:pt x="195931" y="97976"/>
                </a:lnTo>
                <a:lnTo>
                  <a:pt x="188232" y="59842"/>
                </a:lnTo>
                <a:lnTo>
                  <a:pt x="167237" y="28699"/>
                </a:lnTo>
                <a:lnTo>
                  <a:pt x="136097" y="7700"/>
                </a:lnTo>
                <a:lnTo>
                  <a:pt x="97965" y="0"/>
                </a:lnTo>
                <a:close/>
              </a:path>
            </a:pathLst>
          </a:custGeom>
          <a:solidFill>
            <a:srgbClr val="6ACC44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43806" y="1214091"/>
            <a:ext cx="1572895" cy="10604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6600" b="1" spc="285" dirty="0">
                <a:latin typeface="Trebuchet MS"/>
                <a:cs typeface="Trebuchet MS"/>
              </a:rPr>
              <a:t>ps</a:t>
            </a:r>
            <a:r>
              <a:rPr sz="6600" b="1" spc="-795" dirty="0">
                <a:latin typeface="Trebuchet MS"/>
                <a:cs typeface="Trebuchet MS"/>
              </a:rPr>
              <a:t> </a:t>
            </a:r>
            <a:r>
              <a:rPr sz="6600" b="1" spc="105" dirty="0">
                <a:latin typeface="Trebuchet MS"/>
                <a:cs typeface="Trebuchet MS"/>
              </a:rPr>
              <a:t>a</a:t>
            </a:r>
            <a:endParaRPr sz="6600">
              <a:latin typeface="Trebuchet MS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064618" y="3377069"/>
            <a:ext cx="13977619" cy="9789795"/>
          </a:xfrm>
          <a:custGeom>
            <a:avLst/>
            <a:gdLst/>
            <a:ahLst/>
            <a:cxnLst/>
            <a:rect l="l" t="t" r="r" b="b"/>
            <a:pathLst>
              <a:path w="13977619" h="9789794">
                <a:moveTo>
                  <a:pt x="0" y="0"/>
                </a:moveTo>
                <a:lnTo>
                  <a:pt x="13977375" y="0"/>
                </a:lnTo>
                <a:lnTo>
                  <a:pt x="13977375" y="9789440"/>
                </a:lnTo>
                <a:lnTo>
                  <a:pt x="0" y="9789440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769518" y="3664810"/>
            <a:ext cx="12565380" cy="8376920"/>
          </a:xfrm>
          <a:custGeom>
            <a:avLst/>
            <a:gdLst/>
            <a:ahLst/>
            <a:cxnLst/>
            <a:rect l="l" t="t" r="r" b="b"/>
            <a:pathLst>
              <a:path w="12565380" h="8376920">
                <a:moveTo>
                  <a:pt x="12512708" y="0"/>
                </a:moveTo>
                <a:lnTo>
                  <a:pt x="52354" y="0"/>
                </a:lnTo>
                <a:lnTo>
                  <a:pt x="22087" y="818"/>
                </a:lnTo>
                <a:lnTo>
                  <a:pt x="6544" y="6544"/>
                </a:lnTo>
                <a:lnTo>
                  <a:pt x="818" y="22087"/>
                </a:lnTo>
                <a:lnTo>
                  <a:pt x="0" y="52354"/>
                </a:lnTo>
                <a:lnTo>
                  <a:pt x="0" y="8324353"/>
                </a:lnTo>
                <a:lnTo>
                  <a:pt x="818" y="8354621"/>
                </a:lnTo>
                <a:lnTo>
                  <a:pt x="6544" y="8370163"/>
                </a:lnTo>
                <a:lnTo>
                  <a:pt x="22087" y="8375890"/>
                </a:lnTo>
                <a:lnTo>
                  <a:pt x="52354" y="8376708"/>
                </a:lnTo>
                <a:lnTo>
                  <a:pt x="12512708" y="8376708"/>
                </a:lnTo>
                <a:lnTo>
                  <a:pt x="12542975" y="8375890"/>
                </a:lnTo>
                <a:lnTo>
                  <a:pt x="12558518" y="8370163"/>
                </a:lnTo>
                <a:lnTo>
                  <a:pt x="12564244" y="8354621"/>
                </a:lnTo>
                <a:lnTo>
                  <a:pt x="12565062" y="8324353"/>
                </a:lnTo>
                <a:lnTo>
                  <a:pt x="12565062" y="52354"/>
                </a:lnTo>
                <a:lnTo>
                  <a:pt x="12564244" y="22087"/>
                </a:lnTo>
                <a:lnTo>
                  <a:pt x="12558518" y="6544"/>
                </a:lnTo>
                <a:lnTo>
                  <a:pt x="12542975" y="818"/>
                </a:lnTo>
                <a:lnTo>
                  <a:pt x="1251270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791779" y="4263880"/>
            <a:ext cx="12542801" cy="20522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769518" y="3664810"/>
            <a:ext cx="12565380" cy="516255"/>
          </a:xfrm>
          <a:custGeom>
            <a:avLst/>
            <a:gdLst/>
            <a:ahLst/>
            <a:cxnLst/>
            <a:rect l="l" t="t" r="r" b="b"/>
            <a:pathLst>
              <a:path w="12565380" h="516254">
                <a:moveTo>
                  <a:pt x="12512708" y="0"/>
                </a:moveTo>
                <a:lnTo>
                  <a:pt x="52354" y="0"/>
                </a:lnTo>
                <a:lnTo>
                  <a:pt x="22087" y="818"/>
                </a:lnTo>
                <a:lnTo>
                  <a:pt x="6544" y="6544"/>
                </a:lnTo>
                <a:lnTo>
                  <a:pt x="818" y="22087"/>
                </a:lnTo>
                <a:lnTo>
                  <a:pt x="0" y="52354"/>
                </a:lnTo>
                <a:lnTo>
                  <a:pt x="0" y="516204"/>
                </a:lnTo>
                <a:lnTo>
                  <a:pt x="12565062" y="516204"/>
                </a:lnTo>
                <a:lnTo>
                  <a:pt x="12565062" y="52354"/>
                </a:lnTo>
                <a:lnTo>
                  <a:pt x="12564244" y="22087"/>
                </a:lnTo>
                <a:lnTo>
                  <a:pt x="12558518" y="6544"/>
                </a:lnTo>
                <a:lnTo>
                  <a:pt x="12542975" y="818"/>
                </a:lnTo>
                <a:lnTo>
                  <a:pt x="12512708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064618" y="3377069"/>
            <a:ext cx="13977619" cy="9789795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5"/>
              </a:spcBef>
            </a:pPr>
            <a:endParaRPr sz="28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1650" spc="120" dirty="0">
                <a:latin typeface="Calibri"/>
                <a:cs typeface="Calibri"/>
              </a:rPr>
              <a:t>yandex</a:t>
            </a:r>
            <a:r>
              <a:rPr sz="1650" spc="-175" dirty="0">
                <a:latin typeface="Calibri"/>
                <a:cs typeface="Calibri"/>
              </a:rPr>
              <a:t> </a:t>
            </a:r>
            <a:r>
              <a:rPr sz="1650" spc="5" dirty="0">
                <a:latin typeface="Calibri"/>
                <a:cs typeface="Calibri"/>
              </a:rPr>
              <a:t>— </a:t>
            </a:r>
            <a:r>
              <a:rPr sz="1650" spc="125" dirty="0">
                <a:latin typeface="Calibri"/>
                <a:cs typeface="Calibri"/>
              </a:rPr>
              <a:t>bash</a:t>
            </a:r>
            <a:endParaRPr sz="165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937055" y="3824940"/>
            <a:ext cx="196215" cy="196215"/>
          </a:xfrm>
          <a:custGeom>
            <a:avLst/>
            <a:gdLst/>
            <a:ahLst/>
            <a:cxnLst/>
            <a:rect l="l" t="t" r="r" b="b"/>
            <a:pathLst>
              <a:path w="196214" h="196214">
                <a:moveTo>
                  <a:pt x="97965" y="0"/>
                </a:moveTo>
                <a:lnTo>
                  <a:pt x="59833" y="7700"/>
                </a:lnTo>
                <a:lnTo>
                  <a:pt x="28694" y="28699"/>
                </a:lnTo>
                <a:lnTo>
                  <a:pt x="7698" y="59842"/>
                </a:lnTo>
                <a:lnTo>
                  <a:pt x="0" y="97976"/>
                </a:lnTo>
                <a:lnTo>
                  <a:pt x="7698" y="136112"/>
                </a:lnTo>
                <a:lnTo>
                  <a:pt x="28694" y="167251"/>
                </a:lnTo>
                <a:lnTo>
                  <a:pt x="59833" y="188244"/>
                </a:lnTo>
                <a:lnTo>
                  <a:pt x="97965" y="195941"/>
                </a:lnTo>
                <a:lnTo>
                  <a:pt x="136097" y="188244"/>
                </a:lnTo>
                <a:lnTo>
                  <a:pt x="167237" y="167251"/>
                </a:lnTo>
                <a:lnTo>
                  <a:pt x="188232" y="136112"/>
                </a:lnTo>
                <a:lnTo>
                  <a:pt x="195931" y="97976"/>
                </a:lnTo>
                <a:lnTo>
                  <a:pt x="188232" y="59842"/>
                </a:lnTo>
                <a:lnTo>
                  <a:pt x="167237" y="28699"/>
                </a:lnTo>
                <a:lnTo>
                  <a:pt x="136097" y="7700"/>
                </a:lnTo>
                <a:lnTo>
                  <a:pt x="97965" y="0"/>
                </a:lnTo>
                <a:close/>
              </a:path>
            </a:pathLst>
          </a:custGeom>
          <a:solidFill>
            <a:srgbClr val="EB5B5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236116" y="3824940"/>
            <a:ext cx="196215" cy="196215"/>
          </a:xfrm>
          <a:custGeom>
            <a:avLst/>
            <a:gdLst/>
            <a:ahLst/>
            <a:cxnLst/>
            <a:rect l="l" t="t" r="r" b="b"/>
            <a:pathLst>
              <a:path w="196214" h="196214">
                <a:moveTo>
                  <a:pt x="97965" y="0"/>
                </a:moveTo>
                <a:lnTo>
                  <a:pt x="59833" y="7700"/>
                </a:lnTo>
                <a:lnTo>
                  <a:pt x="28694" y="28699"/>
                </a:lnTo>
                <a:lnTo>
                  <a:pt x="7698" y="59842"/>
                </a:lnTo>
                <a:lnTo>
                  <a:pt x="0" y="97976"/>
                </a:lnTo>
                <a:lnTo>
                  <a:pt x="7698" y="136112"/>
                </a:lnTo>
                <a:lnTo>
                  <a:pt x="28694" y="167251"/>
                </a:lnTo>
                <a:lnTo>
                  <a:pt x="59833" y="188244"/>
                </a:lnTo>
                <a:lnTo>
                  <a:pt x="97965" y="195941"/>
                </a:lnTo>
                <a:lnTo>
                  <a:pt x="136097" y="188244"/>
                </a:lnTo>
                <a:lnTo>
                  <a:pt x="167237" y="167251"/>
                </a:lnTo>
                <a:lnTo>
                  <a:pt x="188232" y="136112"/>
                </a:lnTo>
                <a:lnTo>
                  <a:pt x="195931" y="97976"/>
                </a:lnTo>
                <a:lnTo>
                  <a:pt x="188232" y="59842"/>
                </a:lnTo>
                <a:lnTo>
                  <a:pt x="167237" y="28699"/>
                </a:lnTo>
                <a:lnTo>
                  <a:pt x="136097" y="7700"/>
                </a:lnTo>
                <a:lnTo>
                  <a:pt x="97965" y="0"/>
                </a:lnTo>
                <a:close/>
              </a:path>
            </a:pathLst>
          </a:custGeom>
          <a:solidFill>
            <a:srgbClr val="F7BE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535175" y="3824940"/>
            <a:ext cx="196215" cy="196215"/>
          </a:xfrm>
          <a:custGeom>
            <a:avLst/>
            <a:gdLst/>
            <a:ahLst/>
            <a:cxnLst/>
            <a:rect l="l" t="t" r="r" b="b"/>
            <a:pathLst>
              <a:path w="196214" h="196214">
                <a:moveTo>
                  <a:pt x="97965" y="0"/>
                </a:moveTo>
                <a:lnTo>
                  <a:pt x="59833" y="7700"/>
                </a:lnTo>
                <a:lnTo>
                  <a:pt x="28694" y="28699"/>
                </a:lnTo>
                <a:lnTo>
                  <a:pt x="7698" y="59842"/>
                </a:lnTo>
                <a:lnTo>
                  <a:pt x="0" y="97976"/>
                </a:lnTo>
                <a:lnTo>
                  <a:pt x="7698" y="136112"/>
                </a:lnTo>
                <a:lnTo>
                  <a:pt x="28694" y="167251"/>
                </a:lnTo>
                <a:lnTo>
                  <a:pt x="59833" y="188244"/>
                </a:lnTo>
                <a:lnTo>
                  <a:pt x="97965" y="195941"/>
                </a:lnTo>
                <a:lnTo>
                  <a:pt x="136097" y="188244"/>
                </a:lnTo>
                <a:lnTo>
                  <a:pt x="167237" y="167251"/>
                </a:lnTo>
                <a:lnTo>
                  <a:pt x="188232" y="136112"/>
                </a:lnTo>
                <a:lnTo>
                  <a:pt x="195931" y="97976"/>
                </a:lnTo>
                <a:lnTo>
                  <a:pt x="188232" y="59842"/>
                </a:lnTo>
                <a:lnTo>
                  <a:pt x="167237" y="28699"/>
                </a:lnTo>
                <a:lnTo>
                  <a:pt x="136097" y="7700"/>
                </a:lnTo>
                <a:lnTo>
                  <a:pt x="97965" y="0"/>
                </a:lnTo>
                <a:close/>
              </a:path>
            </a:pathLst>
          </a:custGeom>
          <a:solidFill>
            <a:srgbClr val="6ACC44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43806" y="1214091"/>
            <a:ext cx="1174115" cy="10604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6600" b="1" spc="-110" dirty="0">
                <a:latin typeface="Trebuchet MS"/>
                <a:cs typeface="Trebuchet MS"/>
              </a:rPr>
              <a:t>kill</a:t>
            </a:r>
            <a:endParaRPr sz="66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500209" y="3557709"/>
            <a:ext cx="6824980" cy="18789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100" spc="10" dirty="0">
                <a:latin typeface="Consolas"/>
                <a:cs typeface="Consolas"/>
              </a:rPr>
              <a:t>Ű</a:t>
            </a:r>
            <a:r>
              <a:rPr sz="4100" spc="-425" dirty="0">
                <a:latin typeface="Consolas"/>
                <a:cs typeface="Consolas"/>
              </a:rPr>
              <a:t> </a:t>
            </a:r>
            <a:r>
              <a:rPr sz="4100" spc="335" dirty="0">
                <a:latin typeface="Calibri"/>
                <a:cs typeface="Calibri"/>
              </a:rPr>
              <a:t>sends</a:t>
            </a:r>
            <a:r>
              <a:rPr sz="4100" spc="-130" dirty="0">
                <a:latin typeface="Calibri"/>
                <a:cs typeface="Calibri"/>
              </a:rPr>
              <a:t> </a:t>
            </a:r>
            <a:r>
              <a:rPr sz="4100" spc="215" dirty="0">
                <a:latin typeface="Calibri"/>
                <a:cs typeface="Calibri"/>
              </a:rPr>
              <a:t>a</a:t>
            </a:r>
            <a:r>
              <a:rPr sz="4100" spc="-130" dirty="0">
                <a:latin typeface="Calibri"/>
                <a:cs typeface="Calibri"/>
              </a:rPr>
              <a:t> </a:t>
            </a:r>
            <a:r>
              <a:rPr sz="4100" spc="260" dirty="0">
                <a:latin typeface="Calibri"/>
                <a:cs typeface="Calibri"/>
              </a:rPr>
              <a:t>signal</a:t>
            </a:r>
            <a:r>
              <a:rPr sz="4100" spc="-130" dirty="0">
                <a:latin typeface="Calibri"/>
                <a:cs typeface="Calibri"/>
              </a:rPr>
              <a:t> </a:t>
            </a:r>
            <a:r>
              <a:rPr sz="4100" spc="200" dirty="0">
                <a:latin typeface="Calibri"/>
                <a:cs typeface="Calibri"/>
              </a:rPr>
              <a:t>to</a:t>
            </a:r>
            <a:r>
              <a:rPr sz="4100" spc="-130" dirty="0">
                <a:latin typeface="Calibri"/>
                <a:cs typeface="Calibri"/>
              </a:rPr>
              <a:t> </a:t>
            </a:r>
            <a:r>
              <a:rPr sz="4100" spc="215" dirty="0">
                <a:latin typeface="Calibri"/>
                <a:cs typeface="Calibri"/>
              </a:rPr>
              <a:t>a</a:t>
            </a:r>
            <a:r>
              <a:rPr sz="4100" spc="-130" dirty="0">
                <a:latin typeface="Calibri"/>
                <a:cs typeface="Calibri"/>
              </a:rPr>
              <a:t> </a:t>
            </a:r>
            <a:r>
              <a:rPr sz="4100" spc="285" dirty="0">
                <a:latin typeface="Calibri"/>
                <a:cs typeface="Calibri"/>
              </a:rPr>
              <a:t>process</a:t>
            </a:r>
            <a:endParaRPr sz="4100">
              <a:latin typeface="Calibri"/>
              <a:cs typeface="Calibri"/>
            </a:endParaRPr>
          </a:p>
          <a:p>
            <a:pPr marL="640715">
              <a:lnSpc>
                <a:spcPct val="100000"/>
              </a:lnSpc>
              <a:spcBef>
                <a:spcPts val="3585"/>
              </a:spcBef>
            </a:pPr>
            <a:r>
              <a:rPr sz="4950" spc="200" dirty="0">
                <a:latin typeface="Calibri"/>
                <a:cs typeface="Calibri"/>
              </a:rPr>
              <a:t>kill </a:t>
            </a:r>
            <a:r>
              <a:rPr sz="4950" spc="130" dirty="0">
                <a:latin typeface="Calibri"/>
                <a:cs typeface="Calibri"/>
              </a:rPr>
              <a:t>[-s]</a:t>
            </a:r>
            <a:r>
              <a:rPr sz="4950" spc="-770" dirty="0">
                <a:latin typeface="Calibri"/>
                <a:cs typeface="Calibri"/>
              </a:rPr>
              <a:t> </a:t>
            </a:r>
            <a:r>
              <a:rPr sz="4950" spc="50" dirty="0">
                <a:latin typeface="Calibri"/>
                <a:cs typeface="Calibri"/>
              </a:rPr>
              <a:t>[-l] </a:t>
            </a:r>
            <a:r>
              <a:rPr sz="4950" spc="215" dirty="0">
                <a:latin typeface="Calibri"/>
                <a:cs typeface="Calibri"/>
              </a:rPr>
              <a:t>%pid</a:t>
            </a:r>
            <a:endParaRPr sz="49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43806" y="1214091"/>
            <a:ext cx="1174115" cy="10604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6600" b="1" spc="-110" dirty="0">
                <a:latin typeface="Trebuchet MS"/>
                <a:cs typeface="Trebuchet MS"/>
              </a:rPr>
              <a:t>kill</a:t>
            </a:r>
            <a:endParaRPr sz="6600">
              <a:latin typeface="Trebuchet MS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064618" y="3377069"/>
            <a:ext cx="13977619" cy="9789795"/>
          </a:xfrm>
          <a:custGeom>
            <a:avLst/>
            <a:gdLst/>
            <a:ahLst/>
            <a:cxnLst/>
            <a:rect l="l" t="t" r="r" b="b"/>
            <a:pathLst>
              <a:path w="13977619" h="9789794">
                <a:moveTo>
                  <a:pt x="0" y="0"/>
                </a:moveTo>
                <a:lnTo>
                  <a:pt x="13977375" y="0"/>
                </a:lnTo>
                <a:lnTo>
                  <a:pt x="13977375" y="9789440"/>
                </a:lnTo>
                <a:lnTo>
                  <a:pt x="0" y="9789440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769518" y="3664810"/>
            <a:ext cx="12565380" cy="8376920"/>
          </a:xfrm>
          <a:custGeom>
            <a:avLst/>
            <a:gdLst/>
            <a:ahLst/>
            <a:cxnLst/>
            <a:rect l="l" t="t" r="r" b="b"/>
            <a:pathLst>
              <a:path w="12565380" h="8376920">
                <a:moveTo>
                  <a:pt x="12512708" y="0"/>
                </a:moveTo>
                <a:lnTo>
                  <a:pt x="52354" y="0"/>
                </a:lnTo>
                <a:lnTo>
                  <a:pt x="22087" y="818"/>
                </a:lnTo>
                <a:lnTo>
                  <a:pt x="6544" y="6544"/>
                </a:lnTo>
                <a:lnTo>
                  <a:pt x="818" y="22087"/>
                </a:lnTo>
                <a:lnTo>
                  <a:pt x="0" y="52354"/>
                </a:lnTo>
                <a:lnTo>
                  <a:pt x="0" y="8324353"/>
                </a:lnTo>
                <a:lnTo>
                  <a:pt x="818" y="8354621"/>
                </a:lnTo>
                <a:lnTo>
                  <a:pt x="6544" y="8370163"/>
                </a:lnTo>
                <a:lnTo>
                  <a:pt x="22087" y="8375890"/>
                </a:lnTo>
                <a:lnTo>
                  <a:pt x="52354" y="8376708"/>
                </a:lnTo>
                <a:lnTo>
                  <a:pt x="12512708" y="8376708"/>
                </a:lnTo>
                <a:lnTo>
                  <a:pt x="12542975" y="8375890"/>
                </a:lnTo>
                <a:lnTo>
                  <a:pt x="12558518" y="8370163"/>
                </a:lnTo>
                <a:lnTo>
                  <a:pt x="12564244" y="8354621"/>
                </a:lnTo>
                <a:lnTo>
                  <a:pt x="12565062" y="8324353"/>
                </a:lnTo>
                <a:lnTo>
                  <a:pt x="12565062" y="52354"/>
                </a:lnTo>
                <a:lnTo>
                  <a:pt x="12564244" y="22087"/>
                </a:lnTo>
                <a:lnTo>
                  <a:pt x="12558518" y="6544"/>
                </a:lnTo>
                <a:lnTo>
                  <a:pt x="12542975" y="818"/>
                </a:lnTo>
                <a:lnTo>
                  <a:pt x="1251270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791779" y="4263880"/>
            <a:ext cx="12542801" cy="281666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769518" y="3664810"/>
            <a:ext cx="12565380" cy="516255"/>
          </a:xfrm>
          <a:custGeom>
            <a:avLst/>
            <a:gdLst/>
            <a:ahLst/>
            <a:cxnLst/>
            <a:rect l="l" t="t" r="r" b="b"/>
            <a:pathLst>
              <a:path w="12565380" h="516254">
                <a:moveTo>
                  <a:pt x="12512708" y="0"/>
                </a:moveTo>
                <a:lnTo>
                  <a:pt x="52354" y="0"/>
                </a:lnTo>
                <a:lnTo>
                  <a:pt x="22087" y="818"/>
                </a:lnTo>
                <a:lnTo>
                  <a:pt x="6544" y="6544"/>
                </a:lnTo>
                <a:lnTo>
                  <a:pt x="818" y="22087"/>
                </a:lnTo>
                <a:lnTo>
                  <a:pt x="0" y="52354"/>
                </a:lnTo>
                <a:lnTo>
                  <a:pt x="0" y="516204"/>
                </a:lnTo>
                <a:lnTo>
                  <a:pt x="12565062" y="516204"/>
                </a:lnTo>
                <a:lnTo>
                  <a:pt x="12565062" y="52354"/>
                </a:lnTo>
                <a:lnTo>
                  <a:pt x="12564244" y="22087"/>
                </a:lnTo>
                <a:lnTo>
                  <a:pt x="12558518" y="6544"/>
                </a:lnTo>
                <a:lnTo>
                  <a:pt x="12542975" y="818"/>
                </a:lnTo>
                <a:lnTo>
                  <a:pt x="12512708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2540">
              <a:lnSpc>
                <a:spcPct val="100000"/>
              </a:lnSpc>
              <a:spcBef>
                <a:spcPts val="45"/>
              </a:spcBef>
            </a:pPr>
            <a:endParaRPr sz="2800">
              <a:latin typeface="Times New Roman"/>
              <a:cs typeface="Times New Roman"/>
            </a:endParaRPr>
          </a:p>
          <a:p>
            <a:pPr marL="2540" algn="ctr">
              <a:lnSpc>
                <a:spcPct val="100000"/>
              </a:lnSpc>
            </a:pPr>
            <a:r>
              <a:rPr spc="120" dirty="0"/>
              <a:t>yandex</a:t>
            </a:r>
            <a:r>
              <a:rPr spc="-175" dirty="0"/>
              <a:t> </a:t>
            </a:r>
            <a:r>
              <a:rPr spc="5" dirty="0"/>
              <a:t>— </a:t>
            </a:r>
            <a:r>
              <a:rPr spc="125" dirty="0"/>
              <a:t>bash</a:t>
            </a:r>
          </a:p>
        </p:txBody>
      </p:sp>
      <p:sp>
        <p:nvSpPr>
          <p:cNvPr id="8" name="object 8"/>
          <p:cNvSpPr/>
          <p:nvPr/>
        </p:nvSpPr>
        <p:spPr>
          <a:xfrm>
            <a:off x="3937055" y="3824940"/>
            <a:ext cx="196215" cy="196215"/>
          </a:xfrm>
          <a:custGeom>
            <a:avLst/>
            <a:gdLst/>
            <a:ahLst/>
            <a:cxnLst/>
            <a:rect l="l" t="t" r="r" b="b"/>
            <a:pathLst>
              <a:path w="196214" h="196214">
                <a:moveTo>
                  <a:pt x="97965" y="0"/>
                </a:moveTo>
                <a:lnTo>
                  <a:pt x="59833" y="7700"/>
                </a:lnTo>
                <a:lnTo>
                  <a:pt x="28694" y="28699"/>
                </a:lnTo>
                <a:lnTo>
                  <a:pt x="7698" y="59842"/>
                </a:lnTo>
                <a:lnTo>
                  <a:pt x="0" y="97976"/>
                </a:lnTo>
                <a:lnTo>
                  <a:pt x="7698" y="136112"/>
                </a:lnTo>
                <a:lnTo>
                  <a:pt x="28694" y="167251"/>
                </a:lnTo>
                <a:lnTo>
                  <a:pt x="59833" y="188244"/>
                </a:lnTo>
                <a:lnTo>
                  <a:pt x="97965" y="195941"/>
                </a:lnTo>
                <a:lnTo>
                  <a:pt x="136097" y="188244"/>
                </a:lnTo>
                <a:lnTo>
                  <a:pt x="167237" y="167251"/>
                </a:lnTo>
                <a:lnTo>
                  <a:pt x="188232" y="136112"/>
                </a:lnTo>
                <a:lnTo>
                  <a:pt x="195931" y="97976"/>
                </a:lnTo>
                <a:lnTo>
                  <a:pt x="188232" y="59842"/>
                </a:lnTo>
                <a:lnTo>
                  <a:pt x="167237" y="28699"/>
                </a:lnTo>
                <a:lnTo>
                  <a:pt x="136097" y="7700"/>
                </a:lnTo>
                <a:lnTo>
                  <a:pt x="97965" y="0"/>
                </a:lnTo>
                <a:close/>
              </a:path>
            </a:pathLst>
          </a:custGeom>
          <a:solidFill>
            <a:srgbClr val="EB5B5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236116" y="3824940"/>
            <a:ext cx="196215" cy="196215"/>
          </a:xfrm>
          <a:custGeom>
            <a:avLst/>
            <a:gdLst/>
            <a:ahLst/>
            <a:cxnLst/>
            <a:rect l="l" t="t" r="r" b="b"/>
            <a:pathLst>
              <a:path w="196214" h="196214">
                <a:moveTo>
                  <a:pt x="97965" y="0"/>
                </a:moveTo>
                <a:lnTo>
                  <a:pt x="59833" y="7700"/>
                </a:lnTo>
                <a:lnTo>
                  <a:pt x="28694" y="28699"/>
                </a:lnTo>
                <a:lnTo>
                  <a:pt x="7698" y="59842"/>
                </a:lnTo>
                <a:lnTo>
                  <a:pt x="0" y="97976"/>
                </a:lnTo>
                <a:lnTo>
                  <a:pt x="7698" y="136112"/>
                </a:lnTo>
                <a:lnTo>
                  <a:pt x="28694" y="167251"/>
                </a:lnTo>
                <a:lnTo>
                  <a:pt x="59833" y="188244"/>
                </a:lnTo>
                <a:lnTo>
                  <a:pt x="97965" y="195941"/>
                </a:lnTo>
                <a:lnTo>
                  <a:pt x="136097" y="188244"/>
                </a:lnTo>
                <a:lnTo>
                  <a:pt x="167237" y="167251"/>
                </a:lnTo>
                <a:lnTo>
                  <a:pt x="188232" y="136112"/>
                </a:lnTo>
                <a:lnTo>
                  <a:pt x="195931" y="97976"/>
                </a:lnTo>
                <a:lnTo>
                  <a:pt x="188232" y="59842"/>
                </a:lnTo>
                <a:lnTo>
                  <a:pt x="167237" y="28699"/>
                </a:lnTo>
                <a:lnTo>
                  <a:pt x="136097" y="7700"/>
                </a:lnTo>
                <a:lnTo>
                  <a:pt x="97965" y="0"/>
                </a:lnTo>
                <a:close/>
              </a:path>
            </a:pathLst>
          </a:custGeom>
          <a:solidFill>
            <a:srgbClr val="F7BE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535175" y="3824940"/>
            <a:ext cx="196215" cy="196215"/>
          </a:xfrm>
          <a:custGeom>
            <a:avLst/>
            <a:gdLst/>
            <a:ahLst/>
            <a:cxnLst/>
            <a:rect l="l" t="t" r="r" b="b"/>
            <a:pathLst>
              <a:path w="196214" h="196214">
                <a:moveTo>
                  <a:pt x="97965" y="0"/>
                </a:moveTo>
                <a:lnTo>
                  <a:pt x="59833" y="7700"/>
                </a:lnTo>
                <a:lnTo>
                  <a:pt x="28694" y="28699"/>
                </a:lnTo>
                <a:lnTo>
                  <a:pt x="7698" y="59842"/>
                </a:lnTo>
                <a:lnTo>
                  <a:pt x="0" y="97976"/>
                </a:lnTo>
                <a:lnTo>
                  <a:pt x="7698" y="136112"/>
                </a:lnTo>
                <a:lnTo>
                  <a:pt x="28694" y="167251"/>
                </a:lnTo>
                <a:lnTo>
                  <a:pt x="59833" y="188244"/>
                </a:lnTo>
                <a:lnTo>
                  <a:pt x="97965" y="195941"/>
                </a:lnTo>
                <a:lnTo>
                  <a:pt x="136097" y="188244"/>
                </a:lnTo>
                <a:lnTo>
                  <a:pt x="167237" y="167251"/>
                </a:lnTo>
                <a:lnTo>
                  <a:pt x="188232" y="136112"/>
                </a:lnTo>
                <a:lnTo>
                  <a:pt x="195931" y="97976"/>
                </a:lnTo>
                <a:lnTo>
                  <a:pt x="188232" y="59842"/>
                </a:lnTo>
                <a:lnTo>
                  <a:pt x="167237" y="28699"/>
                </a:lnTo>
                <a:lnTo>
                  <a:pt x="136097" y="7700"/>
                </a:lnTo>
                <a:lnTo>
                  <a:pt x="97965" y="0"/>
                </a:lnTo>
                <a:close/>
              </a:path>
            </a:pathLst>
          </a:custGeom>
          <a:solidFill>
            <a:srgbClr val="6ACC44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43806" y="1214091"/>
            <a:ext cx="1174115" cy="10604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6600" b="1" spc="-110" dirty="0">
                <a:latin typeface="Trebuchet MS"/>
                <a:cs typeface="Trebuchet MS"/>
              </a:rPr>
              <a:t>kill</a:t>
            </a:r>
            <a:endParaRPr sz="6600">
              <a:latin typeface="Trebuchet MS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064618" y="3377069"/>
            <a:ext cx="13977619" cy="9789795"/>
          </a:xfrm>
          <a:custGeom>
            <a:avLst/>
            <a:gdLst/>
            <a:ahLst/>
            <a:cxnLst/>
            <a:rect l="l" t="t" r="r" b="b"/>
            <a:pathLst>
              <a:path w="13977619" h="9789794">
                <a:moveTo>
                  <a:pt x="0" y="0"/>
                </a:moveTo>
                <a:lnTo>
                  <a:pt x="13977375" y="0"/>
                </a:lnTo>
                <a:lnTo>
                  <a:pt x="13977375" y="9789440"/>
                </a:lnTo>
                <a:lnTo>
                  <a:pt x="0" y="9789440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769518" y="3664810"/>
            <a:ext cx="12565380" cy="8376920"/>
          </a:xfrm>
          <a:custGeom>
            <a:avLst/>
            <a:gdLst/>
            <a:ahLst/>
            <a:cxnLst/>
            <a:rect l="l" t="t" r="r" b="b"/>
            <a:pathLst>
              <a:path w="12565380" h="8376920">
                <a:moveTo>
                  <a:pt x="12512708" y="0"/>
                </a:moveTo>
                <a:lnTo>
                  <a:pt x="52354" y="0"/>
                </a:lnTo>
                <a:lnTo>
                  <a:pt x="22087" y="818"/>
                </a:lnTo>
                <a:lnTo>
                  <a:pt x="6544" y="6544"/>
                </a:lnTo>
                <a:lnTo>
                  <a:pt x="818" y="22087"/>
                </a:lnTo>
                <a:lnTo>
                  <a:pt x="0" y="52354"/>
                </a:lnTo>
                <a:lnTo>
                  <a:pt x="0" y="8324353"/>
                </a:lnTo>
                <a:lnTo>
                  <a:pt x="818" y="8354621"/>
                </a:lnTo>
                <a:lnTo>
                  <a:pt x="6544" y="8370163"/>
                </a:lnTo>
                <a:lnTo>
                  <a:pt x="22087" y="8375890"/>
                </a:lnTo>
                <a:lnTo>
                  <a:pt x="52354" y="8376708"/>
                </a:lnTo>
                <a:lnTo>
                  <a:pt x="12512708" y="8376708"/>
                </a:lnTo>
                <a:lnTo>
                  <a:pt x="12542975" y="8375890"/>
                </a:lnTo>
                <a:lnTo>
                  <a:pt x="12558518" y="8370163"/>
                </a:lnTo>
                <a:lnTo>
                  <a:pt x="12564244" y="8354621"/>
                </a:lnTo>
                <a:lnTo>
                  <a:pt x="12565062" y="8324353"/>
                </a:lnTo>
                <a:lnTo>
                  <a:pt x="12565062" y="52354"/>
                </a:lnTo>
                <a:lnTo>
                  <a:pt x="12564244" y="22087"/>
                </a:lnTo>
                <a:lnTo>
                  <a:pt x="12558518" y="6544"/>
                </a:lnTo>
                <a:lnTo>
                  <a:pt x="12542975" y="818"/>
                </a:lnTo>
                <a:lnTo>
                  <a:pt x="1251270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791779" y="4263880"/>
            <a:ext cx="12542801" cy="52773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769518" y="3664810"/>
            <a:ext cx="12565380" cy="516255"/>
          </a:xfrm>
          <a:custGeom>
            <a:avLst/>
            <a:gdLst/>
            <a:ahLst/>
            <a:cxnLst/>
            <a:rect l="l" t="t" r="r" b="b"/>
            <a:pathLst>
              <a:path w="12565380" h="516254">
                <a:moveTo>
                  <a:pt x="12512708" y="0"/>
                </a:moveTo>
                <a:lnTo>
                  <a:pt x="52354" y="0"/>
                </a:lnTo>
                <a:lnTo>
                  <a:pt x="22087" y="818"/>
                </a:lnTo>
                <a:lnTo>
                  <a:pt x="6544" y="6544"/>
                </a:lnTo>
                <a:lnTo>
                  <a:pt x="818" y="22087"/>
                </a:lnTo>
                <a:lnTo>
                  <a:pt x="0" y="52354"/>
                </a:lnTo>
                <a:lnTo>
                  <a:pt x="0" y="516204"/>
                </a:lnTo>
                <a:lnTo>
                  <a:pt x="12565062" y="516204"/>
                </a:lnTo>
                <a:lnTo>
                  <a:pt x="12565062" y="52354"/>
                </a:lnTo>
                <a:lnTo>
                  <a:pt x="12564244" y="22087"/>
                </a:lnTo>
                <a:lnTo>
                  <a:pt x="12558518" y="6544"/>
                </a:lnTo>
                <a:lnTo>
                  <a:pt x="12542975" y="818"/>
                </a:lnTo>
                <a:lnTo>
                  <a:pt x="12512708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2540">
              <a:lnSpc>
                <a:spcPct val="100000"/>
              </a:lnSpc>
              <a:spcBef>
                <a:spcPts val="45"/>
              </a:spcBef>
            </a:pPr>
            <a:endParaRPr sz="2800">
              <a:latin typeface="Times New Roman"/>
              <a:cs typeface="Times New Roman"/>
            </a:endParaRPr>
          </a:p>
          <a:p>
            <a:pPr marL="2540" algn="ctr">
              <a:lnSpc>
                <a:spcPct val="100000"/>
              </a:lnSpc>
            </a:pPr>
            <a:r>
              <a:rPr spc="120" dirty="0"/>
              <a:t>yandex</a:t>
            </a:r>
            <a:r>
              <a:rPr spc="-175" dirty="0"/>
              <a:t> </a:t>
            </a:r>
            <a:r>
              <a:rPr spc="5" dirty="0"/>
              <a:t>— </a:t>
            </a:r>
            <a:r>
              <a:rPr spc="125" dirty="0"/>
              <a:t>bash</a:t>
            </a:r>
          </a:p>
        </p:txBody>
      </p:sp>
      <p:sp>
        <p:nvSpPr>
          <p:cNvPr id="8" name="object 8"/>
          <p:cNvSpPr/>
          <p:nvPr/>
        </p:nvSpPr>
        <p:spPr>
          <a:xfrm>
            <a:off x="3937055" y="3824940"/>
            <a:ext cx="196215" cy="196215"/>
          </a:xfrm>
          <a:custGeom>
            <a:avLst/>
            <a:gdLst/>
            <a:ahLst/>
            <a:cxnLst/>
            <a:rect l="l" t="t" r="r" b="b"/>
            <a:pathLst>
              <a:path w="196214" h="196214">
                <a:moveTo>
                  <a:pt x="97965" y="0"/>
                </a:moveTo>
                <a:lnTo>
                  <a:pt x="59833" y="7700"/>
                </a:lnTo>
                <a:lnTo>
                  <a:pt x="28694" y="28699"/>
                </a:lnTo>
                <a:lnTo>
                  <a:pt x="7698" y="59842"/>
                </a:lnTo>
                <a:lnTo>
                  <a:pt x="0" y="97976"/>
                </a:lnTo>
                <a:lnTo>
                  <a:pt x="7698" y="136112"/>
                </a:lnTo>
                <a:lnTo>
                  <a:pt x="28694" y="167251"/>
                </a:lnTo>
                <a:lnTo>
                  <a:pt x="59833" y="188244"/>
                </a:lnTo>
                <a:lnTo>
                  <a:pt x="97965" y="195941"/>
                </a:lnTo>
                <a:lnTo>
                  <a:pt x="136097" y="188244"/>
                </a:lnTo>
                <a:lnTo>
                  <a:pt x="167237" y="167251"/>
                </a:lnTo>
                <a:lnTo>
                  <a:pt x="188232" y="136112"/>
                </a:lnTo>
                <a:lnTo>
                  <a:pt x="195931" y="97976"/>
                </a:lnTo>
                <a:lnTo>
                  <a:pt x="188232" y="59842"/>
                </a:lnTo>
                <a:lnTo>
                  <a:pt x="167237" y="28699"/>
                </a:lnTo>
                <a:lnTo>
                  <a:pt x="136097" y="7700"/>
                </a:lnTo>
                <a:lnTo>
                  <a:pt x="97965" y="0"/>
                </a:lnTo>
                <a:close/>
              </a:path>
            </a:pathLst>
          </a:custGeom>
          <a:solidFill>
            <a:srgbClr val="EB5B5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236116" y="3824940"/>
            <a:ext cx="196215" cy="196215"/>
          </a:xfrm>
          <a:custGeom>
            <a:avLst/>
            <a:gdLst/>
            <a:ahLst/>
            <a:cxnLst/>
            <a:rect l="l" t="t" r="r" b="b"/>
            <a:pathLst>
              <a:path w="196214" h="196214">
                <a:moveTo>
                  <a:pt x="97965" y="0"/>
                </a:moveTo>
                <a:lnTo>
                  <a:pt x="59833" y="7700"/>
                </a:lnTo>
                <a:lnTo>
                  <a:pt x="28694" y="28699"/>
                </a:lnTo>
                <a:lnTo>
                  <a:pt x="7698" y="59842"/>
                </a:lnTo>
                <a:lnTo>
                  <a:pt x="0" y="97976"/>
                </a:lnTo>
                <a:lnTo>
                  <a:pt x="7698" y="136112"/>
                </a:lnTo>
                <a:lnTo>
                  <a:pt x="28694" y="167251"/>
                </a:lnTo>
                <a:lnTo>
                  <a:pt x="59833" y="188244"/>
                </a:lnTo>
                <a:lnTo>
                  <a:pt x="97965" y="195941"/>
                </a:lnTo>
                <a:lnTo>
                  <a:pt x="136097" y="188244"/>
                </a:lnTo>
                <a:lnTo>
                  <a:pt x="167237" y="167251"/>
                </a:lnTo>
                <a:lnTo>
                  <a:pt x="188232" y="136112"/>
                </a:lnTo>
                <a:lnTo>
                  <a:pt x="195931" y="97976"/>
                </a:lnTo>
                <a:lnTo>
                  <a:pt x="188232" y="59842"/>
                </a:lnTo>
                <a:lnTo>
                  <a:pt x="167237" y="28699"/>
                </a:lnTo>
                <a:lnTo>
                  <a:pt x="136097" y="7700"/>
                </a:lnTo>
                <a:lnTo>
                  <a:pt x="97965" y="0"/>
                </a:lnTo>
                <a:close/>
              </a:path>
            </a:pathLst>
          </a:custGeom>
          <a:solidFill>
            <a:srgbClr val="F7BE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535175" y="3824940"/>
            <a:ext cx="196215" cy="196215"/>
          </a:xfrm>
          <a:custGeom>
            <a:avLst/>
            <a:gdLst/>
            <a:ahLst/>
            <a:cxnLst/>
            <a:rect l="l" t="t" r="r" b="b"/>
            <a:pathLst>
              <a:path w="196214" h="196214">
                <a:moveTo>
                  <a:pt x="97965" y="0"/>
                </a:moveTo>
                <a:lnTo>
                  <a:pt x="59833" y="7700"/>
                </a:lnTo>
                <a:lnTo>
                  <a:pt x="28694" y="28699"/>
                </a:lnTo>
                <a:lnTo>
                  <a:pt x="7698" y="59842"/>
                </a:lnTo>
                <a:lnTo>
                  <a:pt x="0" y="97976"/>
                </a:lnTo>
                <a:lnTo>
                  <a:pt x="7698" y="136112"/>
                </a:lnTo>
                <a:lnTo>
                  <a:pt x="28694" y="167251"/>
                </a:lnTo>
                <a:lnTo>
                  <a:pt x="59833" y="188244"/>
                </a:lnTo>
                <a:lnTo>
                  <a:pt x="97965" y="195941"/>
                </a:lnTo>
                <a:lnTo>
                  <a:pt x="136097" y="188244"/>
                </a:lnTo>
                <a:lnTo>
                  <a:pt x="167237" y="167251"/>
                </a:lnTo>
                <a:lnTo>
                  <a:pt x="188232" y="136112"/>
                </a:lnTo>
                <a:lnTo>
                  <a:pt x="195931" y="97976"/>
                </a:lnTo>
                <a:lnTo>
                  <a:pt x="188232" y="59842"/>
                </a:lnTo>
                <a:lnTo>
                  <a:pt x="167237" y="28699"/>
                </a:lnTo>
                <a:lnTo>
                  <a:pt x="136097" y="7700"/>
                </a:lnTo>
                <a:lnTo>
                  <a:pt x="97965" y="0"/>
                </a:lnTo>
                <a:close/>
              </a:path>
            </a:pathLst>
          </a:custGeom>
          <a:solidFill>
            <a:srgbClr val="6ACC44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43806" y="1214091"/>
            <a:ext cx="2656205" cy="10604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6600" b="1" spc="75" dirty="0">
                <a:latin typeface="Trebuchet MS"/>
                <a:cs typeface="Trebuchet MS"/>
              </a:rPr>
              <a:t>Nice</a:t>
            </a:r>
            <a:r>
              <a:rPr sz="6600" b="1" spc="-790" dirty="0">
                <a:latin typeface="Trebuchet MS"/>
                <a:cs typeface="Trebuchet MS"/>
              </a:rPr>
              <a:t> </a:t>
            </a:r>
            <a:r>
              <a:rPr sz="6600" b="1" spc="-365" dirty="0">
                <a:latin typeface="Trebuchet MS"/>
                <a:cs typeface="Trebuchet MS"/>
              </a:rPr>
              <a:t>=)</a:t>
            </a:r>
            <a:endParaRPr sz="66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500209" y="3557709"/>
            <a:ext cx="12800965" cy="18789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100" spc="10" dirty="0">
                <a:latin typeface="Consolas"/>
                <a:cs typeface="Consolas"/>
              </a:rPr>
              <a:t>Ű</a:t>
            </a:r>
            <a:r>
              <a:rPr sz="4100" spc="-400" dirty="0">
                <a:latin typeface="Consolas"/>
                <a:cs typeface="Consolas"/>
              </a:rPr>
              <a:t> </a:t>
            </a:r>
            <a:r>
              <a:rPr sz="4100" spc="110" dirty="0">
                <a:latin typeface="Tahoma"/>
                <a:cs typeface="Tahoma"/>
              </a:rPr>
              <a:t>runs</a:t>
            </a:r>
            <a:r>
              <a:rPr sz="4100" spc="-475" dirty="0">
                <a:latin typeface="Tahoma"/>
                <a:cs typeface="Tahoma"/>
              </a:rPr>
              <a:t> </a:t>
            </a:r>
            <a:r>
              <a:rPr sz="4100" spc="25" dirty="0">
                <a:latin typeface="Tahoma"/>
                <a:cs typeface="Tahoma"/>
              </a:rPr>
              <a:t>a</a:t>
            </a:r>
            <a:r>
              <a:rPr sz="4100" spc="-475" dirty="0">
                <a:latin typeface="Tahoma"/>
                <a:cs typeface="Tahoma"/>
              </a:rPr>
              <a:t> </a:t>
            </a:r>
            <a:r>
              <a:rPr sz="4100" spc="170" dirty="0">
                <a:latin typeface="Tahoma"/>
                <a:cs typeface="Tahoma"/>
              </a:rPr>
              <a:t>command</a:t>
            </a:r>
            <a:r>
              <a:rPr sz="4100" spc="-475" dirty="0">
                <a:latin typeface="Tahoma"/>
                <a:cs typeface="Tahoma"/>
              </a:rPr>
              <a:t> </a:t>
            </a:r>
            <a:r>
              <a:rPr sz="4100" spc="130" dirty="0">
                <a:latin typeface="Tahoma"/>
                <a:cs typeface="Tahoma"/>
              </a:rPr>
              <a:t>with</a:t>
            </a:r>
            <a:r>
              <a:rPr sz="4100" spc="-475" dirty="0">
                <a:latin typeface="Tahoma"/>
                <a:cs typeface="Tahoma"/>
              </a:rPr>
              <a:t> </a:t>
            </a:r>
            <a:r>
              <a:rPr sz="4100" spc="25" dirty="0">
                <a:latin typeface="Tahoma"/>
                <a:cs typeface="Tahoma"/>
              </a:rPr>
              <a:t>a</a:t>
            </a:r>
            <a:r>
              <a:rPr sz="4100" spc="-475" dirty="0">
                <a:latin typeface="Tahoma"/>
                <a:cs typeface="Tahoma"/>
              </a:rPr>
              <a:t> </a:t>
            </a:r>
            <a:r>
              <a:rPr sz="4100" spc="160" dirty="0">
                <a:latin typeface="Tahoma"/>
                <a:cs typeface="Tahoma"/>
              </a:rPr>
              <a:t>modified</a:t>
            </a:r>
            <a:r>
              <a:rPr sz="4100" spc="-475" dirty="0">
                <a:latin typeface="Tahoma"/>
                <a:cs typeface="Tahoma"/>
              </a:rPr>
              <a:t> </a:t>
            </a:r>
            <a:r>
              <a:rPr sz="4100" spc="135" dirty="0">
                <a:latin typeface="Tahoma"/>
                <a:cs typeface="Tahoma"/>
              </a:rPr>
              <a:t>scheduling</a:t>
            </a:r>
            <a:r>
              <a:rPr sz="4100" spc="-475" dirty="0">
                <a:latin typeface="Tahoma"/>
                <a:cs typeface="Tahoma"/>
              </a:rPr>
              <a:t> </a:t>
            </a:r>
            <a:r>
              <a:rPr sz="4100" spc="114" dirty="0">
                <a:latin typeface="Tahoma"/>
                <a:cs typeface="Tahoma"/>
              </a:rPr>
              <a:t>priority</a:t>
            </a:r>
            <a:endParaRPr sz="4100">
              <a:latin typeface="Tahoma"/>
              <a:cs typeface="Tahoma"/>
            </a:endParaRPr>
          </a:p>
          <a:p>
            <a:pPr marL="640715">
              <a:lnSpc>
                <a:spcPct val="100000"/>
              </a:lnSpc>
              <a:spcBef>
                <a:spcPts val="3585"/>
              </a:spcBef>
            </a:pPr>
            <a:r>
              <a:rPr sz="4950" spc="290" dirty="0">
                <a:latin typeface="Calibri"/>
                <a:cs typeface="Calibri"/>
              </a:rPr>
              <a:t>nice</a:t>
            </a:r>
            <a:r>
              <a:rPr sz="4950" spc="-160" dirty="0">
                <a:latin typeface="Calibri"/>
                <a:cs typeface="Calibri"/>
              </a:rPr>
              <a:t> </a:t>
            </a:r>
            <a:r>
              <a:rPr sz="4950" spc="320" dirty="0">
                <a:latin typeface="Calibri"/>
                <a:cs typeface="Calibri"/>
              </a:rPr>
              <a:t>[OPTION]</a:t>
            </a:r>
            <a:r>
              <a:rPr sz="4950" spc="-160" dirty="0">
                <a:latin typeface="Calibri"/>
                <a:cs typeface="Calibri"/>
              </a:rPr>
              <a:t> </a:t>
            </a:r>
            <a:r>
              <a:rPr sz="4950" spc="345" dirty="0">
                <a:latin typeface="Calibri"/>
                <a:cs typeface="Calibri"/>
              </a:rPr>
              <a:t>[COMMAND</a:t>
            </a:r>
            <a:r>
              <a:rPr sz="4950" spc="-160" dirty="0">
                <a:latin typeface="Calibri"/>
                <a:cs typeface="Calibri"/>
              </a:rPr>
              <a:t> </a:t>
            </a:r>
            <a:r>
              <a:rPr sz="4950" spc="140" dirty="0">
                <a:latin typeface="Calibri"/>
                <a:cs typeface="Calibri"/>
              </a:rPr>
              <a:t>[ARG]...]</a:t>
            </a:r>
            <a:endParaRPr sz="49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43806" y="1214091"/>
            <a:ext cx="4880610" cy="10156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6600" spc="345" dirty="0"/>
              <a:t>quiz</a:t>
            </a:r>
            <a:endParaRPr sz="6600" dirty="0"/>
          </a:p>
        </p:txBody>
      </p:sp>
      <p:sp>
        <p:nvSpPr>
          <p:cNvPr id="3" name="object 3"/>
          <p:cNvSpPr txBox="1"/>
          <p:nvPr/>
        </p:nvSpPr>
        <p:spPr>
          <a:xfrm>
            <a:off x="2500209" y="3557709"/>
            <a:ext cx="14390369" cy="28670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100" spc="10" dirty="0">
                <a:latin typeface="Consolas"/>
                <a:cs typeface="Consolas"/>
              </a:rPr>
              <a:t>Ű</a:t>
            </a:r>
            <a:r>
              <a:rPr sz="4100" spc="-400" dirty="0">
                <a:latin typeface="Consolas"/>
                <a:cs typeface="Consolas"/>
              </a:rPr>
              <a:t> </a:t>
            </a:r>
            <a:r>
              <a:rPr sz="4100" spc="315" dirty="0">
                <a:latin typeface="Calibri"/>
                <a:cs typeface="Calibri"/>
              </a:rPr>
              <a:t>How</a:t>
            </a:r>
            <a:r>
              <a:rPr sz="4100" spc="-120" dirty="0">
                <a:latin typeface="Calibri"/>
                <a:cs typeface="Calibri"/>
              </a:rPr>
              <a:t> </a:t>
            </a:r>
            <a:r>
              <a:rPr sz="4100" spc="200" dirty="0">
                <a:latin typeface="Calibri"/>
                <a:cs typeface="Calibri"/>
              </a:rPr>
              <a:t>to</a:t>
            </a:r>
            <a:r>
              <a:rPr sz="4100" spc="-120" dirty="0">
                <a:latin typeface="Calibri"/>
                <a:cs typeface="Calibri"/>
              </a:rPr>
              <a:t> </a:t>
            </a:r>
            <a:r>
              <a:rPr sz="4100" spc="250" dirty="0">
                <a:latin typeface="Calibri"/>
                <a:cs typeface="Calibri"/>
              </a:rPr>
              <a:t>display</a:t>
            </a:r>
            <a:r>
              <a:rPr sz="4100" spc="-120" dirty="0">
                <a:latin typeface="Calibri"/>
                <a:cs typeface="Calibri"/>
              </a:rPr>
              <a:t> </a:t>
            </a:r>
            <a:r>
              <a:rPr sz="4100" spc="215" dirty="0">
                <a:latin typeface="Calibri"/>
                <a:cs typeface="Calibri"/>
              </a:rPr>
              <a:t>a</a:t>
            </a:r>
            <a:r>
              <a:rPr sz="4100" spc="-120" dirty="0">
                <a:latin typeface="Calibri"/>
                <a:cs typeface="Calibri"/>
              </a:rPr>
              <a:t> </a:t>
            </a:r>
            <a:r>
              <a:rPr sz="4100" spc="180" dirty="0">
                <a:latin typeface="Calibri"/>
                <a:cs typeface="Calibri"/>
              </a:rPr>
              <a:t>real-time</a:t>
            </a:r>
            <a:r>
              <a:rPr sz="4100" spc="-120" dirty="0">
                <a:latin typeface="Calibri"/>
                <a:cs typeface="Calibri"/>
              </a:rPr>
              <a:t> </a:t>
            </a:r>
            <a:r>
              <a:rPr sz="4100" spc="185" dirty="0">
                <a:latin typeface="Calibri"/>
                <a:cs typeface="Calibri"/>
              </a:rPr>
              <a:t>view</a:t>
            </a:r>
            <a:r>
              <a:rPr sz="4100" spc="-120" dirty="0">
                <a:latin typeface="Calibri"/>
                <a:cs typeface="Calibri"/>
              </a:rPr>
              <a:t> </a:t>
            </a:r>
            <a:r>
              <a:rPr sz="4100" spc="254" dirty="0">
                <a:latin typeface="Calibri"/>
                <a:cs typeface="Calibri"/>
              </a:rPr>
              <a:t>of</a:t>
            </a:r>
            <a:r>
              <a:rPr sz="4100" spc="-120" dirty="0">
                <a:latin typeface="Calibri"/>
                <a:cs typeface="Calibri"/>
              </a:rPr>
              <a:t> </a:t>
            </a:r>
            <a:r>
              <a:rPr sz="4100" spc="215" dirty="0">
                <a:latin typeface="Calibri"/>
                <a:cs typeface="Calibri"/>
              </a:rPr>
              <a:t>a</a:t>
            </a:r>
            <a:r>
              <a:rPr sz="4100" spc="-120" dirty="0">
                <a:latin typeface="Calibri"/>
                <a:cs typeface="Calibri"/>
              </a:rPr>
              <a:t> </a:t>
            </a:r>
            <a:r>
              <a:rPr sz="4100" spc="240" dirty="0">
                <a:latin typeface="Calibri"/>
                <a:cs typeface="Calibri"/>
              </a:rPr>
              <a:t>running</a:t>
            </a:r>
            <a:r>
              <a:rPr sz="4100" spc="-120" dirty="0">
                <a:latin typeface="Calibri"/>
                <a:cs typeface="Calibri"/>
              </a:rPr>
              <a:t> </a:t>
            </a:r>
            <a:r>
              <a:rPr sz="4100" spc="280" dirty="0">
                <a:latin typeface="Calibri"/>
                <a:cs typeface="Calibri"/>
              </a:rPr>
              <a:t>system?</a:t>
            </a:r>
            <a:endParaRPr sz="4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735"/>
              </a:spcBef>
            </a:pPr>
            <a:r>
              <a:rPr sz="4100" spc="10" dirty="0">
                <a:latin typeface="Consolas"/>
                <a:cs typeface="Consolas"/>
              </a:rPr>
              <a:t>Ű</a:t>
            </a:r>
            <a:r>
              <a:rPr sz="4100" spc="-405" dirty="0">
                <a:latin typeface="Consolas"/>
                <a:cs typeface="Consolas"/>
              </a:rPr>
              <a:t> </a:t>
            </a:r>
            <a:r>
              <a:rPr sz="4100" spc="315" dirty="0">
                <a:latin typeface="Calibri"/>
                <a:cs typeface="Calibri"/>
              </a:rPr>
              <a:t>How</a:t>
            </a:r>
            <a:r>
              <a:rPr sz="4100" spc="-125" dirty="0">
                <a:latin typeface="Calibri"/>
                <a:cs typeface="Calibri"/>
              </a:rPr>
              <a:t> </a:t>
            </a:r>
            <a:r>
              <a:rPr sz="4100" spc="200" dirty="0">
                <a:latin typeface="Calibri"/>
                <a:cs typeface="Calibri"/>
              </a:rPr>
              <a:t>to</a:t>
            </a:r>
            <a:r>
              <a:rPr sz="4100" spc="-125" dirty="0">
                <a:latin typeface="Calibri"/>
                <a:cs typeface="Calibri"/>
              </a:rPr>
              <a:t> </a:t>
            </a:r>
            <a:r>
              <a:rPr sz="4100" spc="250" dirty="0">
                <a:latin typeface="Calibri"/>
                <a:cs typeface="Calibri"/>
              </a:rPr>
              <a:t>display</a:t>
            </a:r>
            <a:r>
              <a:rPr sz="4100" spc="-125" dirty="0">
                <a:latin typeface="Calibri"/>
                <a:cs typeface="Calibri"/>
              </a:rPr>
              <a:t> </a:t>
            </a:r>
            <a:r>
              <a:rPr sz="4100" spc="215" dirty="0">
                <a:latin typeface="Calibri"/>
                <a:cs typeface="Calibri"/>
              </a:rPr>
              <a:t>the</a:t>
            </a:r>
            <a:r>
              <a:rPr sz="4100" spc="-125" dirty="0">
                <a:latin typeface="Calibri"/>
                <a:cs typeface="Calibri"/>
              </a:rPr>
              <a:t> </a:t>
            </a:r>
            <a:r>
              <a:rPr sz="4100" spc="175" dirty="0">
                <a:latin typeface="Calibri"/>
                <a:cs typeface="Calibri"/>
              </a:rPr>
              <a:t>total</a:t>
            </a:r>
            <a:r>
              <a:rPr sz="4100" spc="-125" dirty="0">
                <a:latin typeface="Calibri"/>
                <a:cs typeface="Calibri"/>
              </a:rPr>
              <a:t> </a:t>
            </a:r>
            <a:r>
              <a:rPr sz="4100" spc="254" dirty="0">
                <a:latin typeface="Calibri"/>
                <a:cs typeface="Calibri"/>
              </a:rPr>
              <a:t>amount</a:t>
            </a:r>
            <a:r>
              <a:rPr sz="4100" spc="-125" dirty="0">
                <a:latin typeface="Calibri"/>
                <a:cs typeface="Calibri"/>
              </a:rPr>
              <a:t> </a:t>
            </a:r>
            <a:r>
              <a:rPr sz="4100" spc="254" dirty="0">
                <a:latin typeface="Calibri"/>
                <a:cs typeface="Calibri"/>
              </a:rPr>
              <a:t>of</a:t>
            </a:r>
            <a:r>
              <a:rPr sz="4100" spc="-125" dirty="0">
                <a:latin typeface="Calibri"/>
                <a:cs typeface="Calibri"/>
              </a:rPr>
              <a:t> </a:t>
            </a:r>
            <a:r>
              <a:rPr sz="4100" spc="190" dirty="0">
                <a:latin typeface="Calibri"/>
                <a:cs typeface="Calibri"/>
              </a:rPr>
              <a:t>free</a:t>
            </a:r>
            <a:r>
              <a:rPr sz="4100" spc="-125" dirty="0">
                <a:latin typeface="Calibri"/>
                <a:cs typeface="Calibri"/>
              </a:rPr>
              <a:t> </a:t>
            </a:r>
            <a:r>
              <a:rPr sz="4100" spc="280" dirty="0">
                <a:latin typeface="Calibri"/>
                <a:cs typeface="Calibri"/>
              </a:rPr>
              <a:t>and</a:t>
            </a:r>
            <a:r>
              <a:rPr sz="4100" spc="-125" dirty="0">
                <a:latin typeface="Calibri"/>
                <a:cs typeface="Calibri"/>
              </a:rPr>
              <a:t> </a:t>
            </a:r>
            <a:r>
              <a:rPr sz="4100" spc="300" dirty="0">
                <a:latin typeface="Calibri"/>
                <a:cs typeface="Calibri"/>
              </a:rPr>
              <a:t>used</a:t>
            </a:r>
            <a:r>
              <a:rPr sz="4100" spc="-125" dirty="0">
                <a:latin typeface="Calibri"/>
                <a:cs typeface="Calibri"/>
              </a:rPr>
              <a:t> </a:t>
            </a:r>
            <a:r>
              <a:rPr sz="4100" spc="250" dirty="0">
                <a:latin typeface="Calibri"/>
                <a:cs typeface="Calibri"/>
              </a:rPr>
              <a:t>memory?</a:t>
            </a:r>
            <a:endParaRPr sz="4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735"/>
              </a:spcBef>
            </a:pPr>
            <a:r>
              <a:rPr sz="4100" spc="10" dirty="0">
                <a:latin typeface="Consolas"/>
                <a:cs typeface="Consolas"/>
              </a:rPr>
              <a:t>Ű</a:t>
            </a:r>
            <a:r>
              <a:rPr sz="4100" spc="-415" dirty="0">
                <a:latin typeface="Consolas"/>
                <a:cs typeface="Consolas"/>
              </a:rPr>
              <a:t> </a:t>
            </a:r>
            <a:r>
              <a:rPr sz="4100" spc="225" dirty="0">
                <a:latin typeface="Calibri"/>
                <a:cs typeface="Calibri"/>
              </a:rPr>
              <a:t>What</a:t>
            </a:r>
            <a:r>
              <a:rPr sz="4100" spc="-130" dirty="0">
                <a:latin typeface="Calibri"/>
                <a:cs typeface="Calibri"/>
              </a:rPr>
              <a:t> </a:t>
            </a:r>
            <a:r>
              <a:rPr sz="4100" spc="305" dirty="0">
                <a:latin typeface="Calibri"/>
                <a:cs typeface="Calibri"/>
              </a:rPr>
              <a:t>does</a:t>
            </a:r>
            <a:r>
              <a:rPr sz="4100" spc="-130" dirty="0">
                <a:latin typeface="Calibri"/>
                <a:cs typeface="Calibri"/>
              </a:rPr>
              <a:t> </a:t>
            </a:r>
            <a:r>
              <a:rPr sz="4100" spc="200" dirty="0">
                <a:latin typeface="Calibri"/>
                <a:cs typeface="Calibri"/>
              </a:rPr>
              <a:t>nice</a:t>
            </a:r>
            <a:r>
              <a:rPr sz="4100" spc="-130" dirty="0">
                <a:latin typeface="Calibri"/>
                <a:cs typeface="Calibri"/>
              </a:rPr>
              <a:t> </a:t>
            </a:r>
            <a:r>
              <a:rPr sz="4100" spc="310" dirty="0">
                <a:latin typeface="Calibri"/>
                <a:cs typeface="Calibri"/>
              </a:rPr>
              <a:t>command</a:t>
            </a:r>
            <a:r>
              <a:rPr sz="4100" spc="-130" dirty="0">
                <a:latin typeface="Calibri"/>
                <a:cs typeface="Calibri"/>
              </a:rPr>
              <a:t> </a:t>
            </a:r>
            <a:r>
              <a:rPr sz="4100" spc="210" dirty="0">
                <a:latin typeface="Calibri"/>
                <a:cs typeface="Calibri"/>
              </a:rPr>
              <a:t>do?</a:t>
            </a:r>
            <a:endParaRPr sz="41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43806" y="1214091"/>
            <a:ext cx="3578860" cy="10604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6600" spc="545" dirty="0"/>
              <a:t>Ou</a:t>
            </a:r>
            <a:r>
              <a:rPr sz="6600" spc="270" dirty="0"/>
              <a:t>t</a:t>
            </a:r>
            <a:r>
              <a:rPr sz="6600" spc="430" dirty="0"/>
              <a:t>come</a:t>
            </a:r>
            <a:endParaRPr sz="6600"/>
          </a:p>
        </p:txBody>
      </p:sp>
      <p:sp>
        <p:nvSpPr>
          <p:cNvPr id="3" name="object 3"/>
          <p:cNvSpPr txBox="1"/>
          <p:nvPr/>
        </p:nvSpPr>
        <p:spPr>
          <a:xfrm>
            <a:off x="2500209" y="3502098"/>
            <a:ext cx="12941300" cy="53314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35940" marR="5080" indent="-523875">
              <a:lnSpc>
                <a:spcPct val="108900"/>
              </a:lnSpc>
            </a:pPr>
            <a:r>
              <a:rPr sz="4100" spc="10" dirty="0">
                <a:latin typeface="Consolas"/>
                <a:cs typeface="Consolas"/>
              </a:rPr>
              <a:t>Ű</a:t>
            </a:r>
            <a:r>
              <a:rPr sz="4100" spc="-395" dirty="0">
                <a:latin typeface="Consolas"/>
                <a:cs typeface="Consolas"/>
              </a:rPr>
              <a:t> </a:t>
            </a:r>
            <a:r>
              <a:rPr sz="4100" spc="170" dirty="0">
                <a:latin typeface="Calibri"/>
                <a:cs typeface="Calibri"/>
              </a:rPr>
              <a:t>We</a:t>
            </a:r>
            <a:r>
              <a:rPr sz="4100" spc="-120" dirty="0">
                <a:latin typeface="Calibri"/>
                <a:cs typeface="Calibri"/>
              </a:rPr>
              <a:t> </a:t>
            </a:r>
            <a:r>
              <a:rPr sz="4100" spc="275" dirty="0">
                <a:latin typeface="Calibri"/>
                <a:cs typeface="Calibri"/>
              </a:rPr>
              <a:t>use</a:t>
            </a:r>
            <a:r>
              <a:rPr sz="4100" spc="-120" dirty="0">
                <a:latin typeface="Calibri"/>
                <a:cs typeface="Calibri"/>
              </a:rPr>
              <a:t> </a:t>
            </a:r>
            <a:r>
              <a:rPr sz="4100" spc="215" dirty="0">
                <a:latin typeface="Calibri"/>
                <a:cs typeface="Calibri"/>
              </a:rPr>
              <a:t>the</a:t>
            </a:r>
            <a:r>
              <a:rPr sz="4100" spc="-120" dirty="0">
                <a:latin typeface="Calibri"/>
                <a:cs typeface="Calibri"/>
              </a:rPr>
              <a:t> </a:t>
            </a:r>
            <a:r>
              <a:rPr sz="4100" spc="210" dirty="0">
                <a:latin typeface="Calibri"/>
                <a:cs typeface="Calibri"/>
              </a:rPr>
              <a:t>following</a:t>
            </a:r>
            <a:r>
              <a:rPr sz="4100" spc="-120" dirty="0">
                <a:latin typeface="Calibri"/>
                <a:cs typeface="Calibri"/>
              </a:rPr>
              <a:t> </a:t>
            </a:r>
            <a:r>
              <a:rPr sz="4100" spc="180" dirty="0">
                <a:latin typeface="Calibri"/>
                <a:cs typeface="Calibri"/>
              </a:rPr>
              <a:t>list</a:t>
            </a:r>
            <a:r>
              <a:rPr sz="4100" spc="-120" dirty="0">
                <a:latin typeface="Calibri"/>
                <a:cs typeface="Calibri"/>
              </a:rPr>
              <a:t> </a:t>
            </a:r>
            <a:r>
              <a:rPr sz="4100" spc="254" dirty="0">
                <a:latin typeface="Calibri"/>
                <a:cs typeface="Calibri"/>
              </a:rPr>
              <a:t>of</a:t>
            </a:r>
            <a:r>
              <a:rPr sz="4100" spc="-120" dirty="0">
                <a:latin typeface="Calibri"/>
                <a:cs typeface="Calibri"/>
              </a:rPr>
              <a:t> </a:t>
            </a:r>
            <a:r>
              <a:rPr sz="4100" spc="325" dirty="0">
                <a:latin typeface="Calibri"/>
                <a:cs typeface="Calibri"/>
              </a:rPr>
              <a:t>commands</a:t>
            </a:r>
            <a:r>
              <a:rPr sz="4100" spc="-120" dirty="0">
                <a:latin typeface="Calibri"/>
                <a:cs typeface="Calibri"/>
              </a:rPr>
              <a:t> </a:t>
            </a:r>
            <a:r>
              <a:rPr sz="4100" spc="185" dirty="0">
                <a:latin typeface="Calibri"/>
                <a:cs typeface="Calibri"/>
              </a:rPr>
              <a:t>for</a:t>
            </a:r>
            <a:r>
              <a:rPr sz="4100" spc="-120" dirty="0">
                <a:latin typeface="Calibri"/>
                <a:cs typeface="Calibri"/>
              </a:rPr>
              <a:t> </a:t>
            </a:r>
            <a:r>
              <a:rPr sz="4100" spc="290" dirty="0">
                <a:latin typeface="Calibri"/>
                <a:cs typeface="Calibri"/>
              </a:rPr>
              <a:t>processes  managing:</a:t>
            </a:r>
            <a:endParaRPr sz="4100">
              <a:latin typeface="Calibri"/>
              <a:cs typeface="Calibri"/>
            </a:endParaRPr>
          </a:p>
          <a:p>
            <a:pPr marL="1059180" marR="10393680" algn="just">
              <a:lnSpc>
                <a:spcPct val="125699"/>
              </a:lnSpc>
            </a:pPr>
            <a:r>
              <a:rPr sz="4100" spc="10" dirty="0">
                <a:latin typeface="Consolas"/>
                <a:cs typeface="Consolas"/>
              </a:rPr>
              <a:t>Ű</a:t>
            </a:r>
            <a:r>
              <a:rPr sz="4100" spc="-490" dirty="0">
                <a:latin typeface="Consolas"/>
                <a:cs typeface="Consolas"/>
              </a:rPr>
              <a:t> </a:t>
            </a:r>
            <a:r>
              <a:rPr sz="4100" spc="190" dirty="0">
                <a:latin typeface="Calibri"/>
                <a:cs typeface="Calibri"/>
              </a:rPr>
              <a:t>free  </a:t>
            </a:r>
            <a:r>
              <a:rPr sz="4100" spc="10" dirty="0">
                <a:latin typeface="Consolas"/>
                <a:cs typeface="Consolas"/>
              </a:rPr>
              <a:t>Ű </a:t>
            </a:r>
            <a:r>
              <a:rPr sz="4100" spc="254" dirty="0">
                <a:latin typeface="Calibri"/>
                <a:cs typeface="Calibri"/>
              </a:rPr>
              <a:t>top  </a:t>
            </a:r>
            <a:r>
              <a:rPr sz="4100" spc="10" dirty="0">
                <a:latin typeface="Consolas"/>
                <a:cs typeface="Consolas"/>
              </a:rPr>
              <a:t>Ű</a:t>
            </a:r>
            <a:r>
              <a:rPr sz="4100" spc="-495" dirty="0">
                <a:latin typeface="Consolas"/>
                <a:cs typeface="Consolas"/>
              </a:rPr>
              <a:t> </a:t>
            </a:r>
            <a:r>
              <a:rPr sz="4100" spc="395" dirty="0">
                <a:latin typeface="Calibri"/>
                <a:cs typeface="Calibri"/>
              </a:rPr>
              <a:t>ps</a:t>
            </a:r>
            <a:endParaRPr sz="4100">
              <a:latin typeface="Calibri"/>
              <a:cs typeface="Calibri"/>
            </a:endParaRPr>
          </a:p>
          <a:p>
            <a:pPr marL="1059180" algn="just">
              <a:lnSpc>
                <a:spcPct val="100000"/>
              </a:lnSpc>
              <a:spcBef>
                <a:spcPts val="1265"/>
              </a:spcBef>
            </a:pPr>
            <a:r>
              <a:rPr sz="4100" spc="10" dirty="0">
                <a:latin typeface="Consolas"/>
                <a:cs typeface="Consolas"/>
              </a:rPr>
              <a:t>Ű</a:t>
            </a:r>
            <a:r>
              <a:rPr sz="4100" spc="-484" dirty="0">
                <a:latin typeface="Consolas"/>
                <a:cs typeface="Consolas"/>
              </a:rPr>
              <a:t> </a:t>
            </a:r>
            <a:r>
              <a:rPr sz="4100" spc="105" dirty="0">
                <a:latin typeface="Calibri"/>
                <a:cs typeface="Calibri"/>
              </a:rPr>
              <a:t>kill</a:t>
            </a:r>
            <a:endParaRPr sz="4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265"/>
              </a:spcBef>
            </a:pPr>
            <a:r>
              <a:rPr sz="4100" spc="10" dirty="0">
                <a:latin typeface="Consolas"/>
                <a:cs typeface="Consolas"/>
              </a:rPr>
              <a:t>Ű</a:t>
            </a:r>
            <a:r>
              <a:rPr sz="4100" spc="-420" dirty="0">
                <a:latin typeface="Consolas"/>
                <a:cs typeface="Consolas"/>
              </a:rPr>
              <a:t> </a:t>
            </a:r>
            <a:r>
              <a:rPr sz="4100" spc="325" dirty="0">
                <a:latin typeface="Calibri"/>
                <a:cs typeface="Calibri"/>
              </a:rPr>
              <a:t>And</a:t>
            </a:r>
            <a:r>
              <a:rPr sz="4100" spc="-130" dirty="0">
                <a:latin typeface="Calibri"/>
                <a:cs typeface="Calibri"/>
              </a:rPr>
              <a:t> </a:t>
            </a:r>
            <a:r>
              <a:rPr sz="4100" spc="229" dirty="0">
                <a:latin typeface="Calibri"/>
                <a:cs typeface="Calibri"/>
              </a:rPr>
              <a:t>one</a:t>
            </a:r>
            <a:r>
              <a:rPr sz="4100" spc="-130" dirty="0">
                <a:latin typeface="Calibri"/>
                <a:cs typeface="Calibri"/>
              </a:rPr>
              <a:t> </a:t>
            </a:r>
            <a:r>
              <a:rPr sz="4100" spc="200" dirty="0">
                <a:latin typeface="Calibri"/>
                <a:cs typeface="Calibri"/>
              </a:rPr>
              <a:t>nice</a:t>
            </a:r>
            <a:r>
              <a:rPr sz="4100" spc="-130" dirty="0">
                <a:latin typeface="Calibri"/>
                <a:cs typeface="Calibri"/>
              </a:rPr>
              <a:t> </a:t>
            </a:r>
            <a:r>
              <a:rPr sz="4100" spc="285" dirty="0">
                <a:latin typeface="Calibri"/>
                <a:cs typeface="Calibri"/>
              </a:rPr>
              <a:t>command:</a:t>
            </a:r>
            <a:r>
              <a:rPr sz="4100" spc="-130" dirty="0">
                <a:latin typeface="Calibri"/>
                <a:cs typeface="Calibri"/>
              </a:rPr>
              <a:t> </a:t>
            </a:r>
            <a:r>
              <a:rPr sz="4100" spc="200" dirty="0">
                <a:latin typeface="Calibri"/>
                <a:cs typeface="Calibri"/>
              </a:rPr>
              <a:t>nice</a:t>
            </a:r>
            <a:r>
              <a:rPr sz="4100" spc="-130" dirty="0">
                <a:latin typeface="Calibri"/>
                <a:cs typeface="Calibri"/>
              </a:rPr>
              <a:t> </a:t>
            </a:r>
            <a:r>
              <a:rPr sz="4100" spc="95" dirty="0">
                <a:latin typeface="Calibri"/>
                <a:cs typeface="Calibri"/>
              </a:rPr>
              <a:t>=)</a:t>
            </a:r>
            <a:endParaRPr sz="41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43806" y="1214091"/>
            <a:ext cx="1328420" cy="10604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6600" b="1" spc="50" dirty="0">
                <a:latin typeface="Trebuchet MS"/>
                <a:cs typeface="Trebuchet MS"/>
              </a:rPr>
              <a:t>ls</a:t>
            </a:r>
            <a:r>
              <a:rPr sz="6600" b="1" spc="-785" dirty="0">
                <a:latin typeface="Trebuchet MS"/>
                <a:cs typeface="Trebuchet MS"/>
              </a:rPr>
              <a:t> </a:t>
            </a:r>
            <a:r>
              <a:rPr sz="6600" b="1" spc="-155" dirty="0">
                <a:latin typeface="Trebuchet MS"/>
                <a:cs typeface="Trebuchet MS"/>
              </a:rPr>
              <a:t>-l</a:t>
            </a:r>
            <a:endParaRPr sz="6600">
              <a:latin typeface="Trebuchet MS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064618" y="3377069"/>
            <a:ext cx="13977619" cy="9789795"/>
          </a:xfrm>
          <a:custGeom>
            <a:avLst/>
            <a:gdLst/>
            <a:ahLst/>
            <a:cxnLst/>
            <a:rect l="l" t="t" r="r" b="b"/>
            <a:pathLst>
              <a:path w="13977619" h="9789794">
                <a:moveTo>
                  <a:pt x="0" y="0"/>
                </a:moveTo>
                <a:lnTo>
                  <a:pt x="13977375" y="0"/>
                </a:lnTo>
                <a:lnTo>
                  <a:pt x="13977375" y="9789440"/>
                </a:lnTo>
                <a:lnTo>
                  <a:pt x="0" y="9789440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769518" y="3664810"/>
            <a:ext cx="12565380" cy="8376920"/>
          </a:xfrm>
          <a:custGeom>
            <a:avLst/>
            <a:gdLst/>
            <a:ahLst/>
            <a:cxnLst/>
            <a:rect l="l" t="t" r="r" b="b"/>
            <a:pathLst>
              <a:path w="12565380" h="8376920">
                <a:moveTo>
                  <a:pt x="12512708" y="0"/>
                </a:moveTo>
                <a:lnTo>
                  <a:pt x="52354" y="0"/>
                </a:lnTo>
                <a:lnTo>
                  <a:pt x="22087" y="818"/>
                </a:lnTo>
                <a:lnTo>
                  <a:pt x="6544" y="6544"/>
                </a:lnTo>
                <a:lnTo>
                  <a:pt x="818" y="22087"/>
                </a:lnTo>
                <a:lnTo>
                  <a:pt x="0" y="52354"/>
                </a:lnTo>
                <a:lnTo>
                  <a:pt x="0" y="8324353"/>
                </a:lnTo>
                <a:lnTo>
                  <a:pt x="818" y="8354621"/>
                </a:lnTo>
                <a:lnTo>
                  <a:pt x="6544" y="8370163"/>
                </a:lnTo>
                <a:lnTo>
                  <a:pt x="22087" y="8375890"/>
                </a:lnTo>
                <a:lnTo>
                  <a:pt x="52354" y="8376708"/>
                </a:lnTo>
                <a:lnTo>
                  <a:pt x="12512708" y="8376708"/>
                </a:lnTo>
                <a:lnTo>
                  <a:pt x="12542975" y="8375890"/>
                </a:lnTo>
                <a:lnTo>
                  <a:pt x="12558518" y="8370163"/>
                </a:lnTo>
                <a:lnTo>
                  <a:pt x="12564244" y="8354621"/>
                </a:lnTo>
                <a:lnTo>
                  <a:pt x="12565062" y="8324353"/>
                </a:lnTo>
                <a:lnTo>
                  <a:pt x="12565062" y="52354"/>
                </a:lnTo>
                <a:lnTo>
                  <a:pt x="12564244" y="22087"/>
                </a:lnTo>
                <a:lnTo>
                  <a:pt x="12558518" y="6544"/>
                </a:lnTo>
                <a:lnTo>
                  <a:pt x="12542975" y="818"/>
                </a:lnTo>
                <a:lnTo>
                  <a:pt x="1251270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791779" y="4263880"/>
            <a:ext cx="12542801" cy="731691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769518" y="3664810"/>
            <a:ext cx="12565380" cy="516255"/>
          </a:xfrm>
          <a:custGeom>
            <a:avLst/>
            <a:gdLst/>
            <a:ahLst/>
            <a:cxnLst/>
            <a:rect l="l" t="t" r="r" b="b"/>
            <a:pathLst>
              <a:path w="12565380" h="516254">
                <a:moveTo>
                  <a:pt x="12512708" y="0"/>
                </a:moveTo>
                <a:lnTo>
                  <a:pt x="52354" y="0"/>
                </a:lnTo>
                <a:lnTo>
                  <a:pt x="22087" y="818"/>
                </a:lnTo>
                <a:lnTo>
                  <a:pt x="6544" y="6544"/>
                </a:lnTo>
                <a:lnTo>
                  <a:pt x="818" y="22087"/>
                </a:lnTo>
                <a:lnTo>
                  <a:pt x="0" y="52354"/>
                </a:lnTo>
                <a:lnTo>
                  <a:pt x="0" y="516204"/>
                </a:lnTo>
                <a:lnTo>
                  <a:pt x="12565062" y="516204"/>
                </a:lnTo>
                <a:lnTo>
                  <a:pt x="12565062" y="52354"/>
                </a:lnTo>
                <a:lnTo>
                  <a:pt x="12564244" y="22087"/>
                </a:lnTo>
                <a:lnTo>
                  <a:pt x="12558518" y="6544"/>
                </a:lnTo>
                <a:lnTo>
                  <a:pt x="12542975" y="818"/>
                </a:lnTo>
                <a:lnTo>
                  <a:pt x="12512708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2540">
              <a:lnSpc>
                <a:spcPct val="100000"/>
              </a:lnSpc>
              <a:spcBef>
                <a:spcPts val="45"/>
              </a:spcBef>
            </a:pPr>
            <a:endParaRPr sz="2800">
              <a:latin typeface="Times New Roman"/>
              <a:cs typeface="Times New Roman"/>
            </a:endParaRPr>
          </a:p>
          <a:p>
            <a:pPr marL="2540" algn="ctr">
              <a:lnSpc>
                <a:spcPct val="100000"/>
              </a:lnSpc>
            </a:pPr>
            <a:r>
              <a:rPr spc="55" dirty="0">
                <a:latin typeface="Tahoma"/>
                <a:cs typeface="Tahoma"/>
              </a:rPr>
              <a:t>yandex</a:t>
            </a:r>
            <a:r>
              <a:rPr spc="-240" dirty="0">
                <a:latin typeface="Tahoma"/>
                <a:cs typeface="Tahoma"/>
              </a:rPr>
              <a:t> </a:t>
            </a:r>
            <a:r>
              <a:rPr dirty="0">
                <a:latin typeface="Tahoma"/>
                <a:cs typeface="Tahoma"/>
              </a:rPr>
              <a:t>—</a:t>
            </a:r>
            <a:r>
              <a:rPr spc="-240" dirty="0">
                <a:latin typeface="Tahoma"/>
                <a:cs typeface="Tahoma"/>
              </a:rPr>
              <a:t> </a:t>
            </a:r>
            <a:r>
              <a:rPr spc="60" dirty="0">
                <a:latin typeface="Tahoma"/>
                <a:cs typeface="Tahoma"/>
              </a:rPr>
              <a:t>bash</a:t>
            </a:r>
          </a:p>
        </p:txBody>
      </p:sp>
      <p:sp>
        <p:nvSpPr>
          <p:cNvPr id="8" name="object 8"/>
          <p:cNvSpPr/>
          <p:nvPr/>
        </p:nvSpPr>
        <p:spPr>
          <a:xfrm>
            <a:off x="3937055" y="3824940"/>
            <a:ext cx="196215" cy="196215"/>
          </a:xfrm>
          <a:custGeom>
            <a:avLst/>
            <a:gdLst/>
            <a:ahLst/>
            <a:cxnLst/>
            <a:rect l="l" t="t" r="r" b="b"/>
            <a:pathLst>
              <a:path w="196214" h="196214">
                <a:moveTo>
                  <a:pt x="97965" y="0"/>
                </a:moveTo>
                <a:lnTo>
                  <a:pt x="59833" y="7700"/>
                </a:lnTo>
                <a:lnTo>
                  <a:pt x="28694" y="28699"/>
                </a:lnTo>
                <a:lnTo>
                  <a:pt x="7698" y="59842"/>
                </a:lnTo>
                <a:lnTo>
                  <a:pt x="0" y="97976"/>
                </a:lnTo>
                <a:lnTo>
                  <a:pt x="7698" y="136112"/>
                </a:lnTo>
                <a:lnTo>
                  <a:pt x="28694" y="167251"/>
                </a:lnTo>
                <a:lnTo>
                  <a:pt x="59833" y="188244"/>
                </a:lnTo>
                <a:lnTo>
                  <a:pt x="97965" y="195941"/>
                </a:lnTo>
                <a:lnTo>
                  <a:pt x="136097" y="188244"/>
                </a:lnTo>
                <a:lnTo>
                  <a:pt x="167237" y="167251"/>
                </a:lnTo>
                <a:lnTo>
                  <a:pt x="188232" y="136112"/>
                </a:lnTo>
                <a:lnTo>
                  <a:pt x="195931" y="97976"/>
                </a:lnTo>
                <a:lnTo>
                  <a:pt x="188232" y="59842"/>
                </a:lnTo>
                <a:lnTo>
                  <a:pt x="167237" y="28699"/>
                </a:lnTo>
                <a:lnTo>
                  <a:pt x="136097" y="7700"/>
                </a:lnTo>
                <a:lnTo>
                  <a:pt x="97965" y="0"/>
                </a:lnTo>
                <a:close/>
              </a:path>
            </a:pathLst>
          </a:custGeom>
          <a:solidFill>
            <a:srgbClr val="EB5B5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236116" y="3824940"/>
            <a:ext cx="196215" cy="196215"/>
          </a:xfrm>
          <a:custGeom>
            <a:avLst/>
            <a:gdLst/>
            <a:ahLst/>
            <a:cxnLst/>
            <a:rect l="l" t="t" r="r" b="b"/>
            <a:pathLst>
              <a:path w="196214" h="196214">
                <a:moveTo>
                  <a:pt x="97965" y="0"/>
                </a:moveTo>
                <a:lnTo>
                  <a:pt x="59833" y="7700"/>
                </a:lnTo>
                <a:lnTo>
                  <a:pt x="28694" y="28699"/>
                </a:lnTo>
                <a:lnTo>
                  <a:pt x="7698" y="59842"/>
                </a:lnTo>
                <a:lnTo>
                  <a:pt x="0" y="97976"/>
                </a:lnTo>
                <a:lnTo>
                  <a:pt x="7698" y="136112"/>
                </a:lnTo>
                <a:lnTo>
                  <a:pt x="28694" y="167251"/>
                </a:lnTo>
                <a:lnTo>
                  <a:pt x="59833" y="188244"/>
                </a:lnTo>
                <a:lnTo>
                  <a:pt x="97965" y="195941"/>
                </a:lnTo>
                <a:lnTo>
                  <a:pt x="136097" y="188244"/>
                </a:lnTo>
                <a:lnTo>
                  <a:pt x="167237" y="167251"/>
                </a:lnTo>
                <a:lnTo>
                  <a:pt x="188232" y="136112"/>
                </a:lnTo>
                <a:lnTo>
                  <a:pt x="195931" y="97976"/>
                </a:lnTo>
                <a:lnTo>
                  <a:pt x="188232" y="59842"/>
                </a:lnTo>
                <a:lnTo>
                  <a:pt x="167237" y="28699"/>
                </a:lnTo>
                <a:lnTo>
                  <a:pt x="136097" y="7700"/>
                </a:lnTo>
                <a:lnTo>
                  <a:pt x="97965" y="0"/>
                </a:lnTo>
                <a:close/>
              </a:path>
            </a:pathLst>
          </a:custGeom>
          <a:solidFill>
            <a:srgbClr val="F7BE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535175" y="3824940"/>
            <a:ext cx="196215" cy="196215"/>
          </a:xfrm>
          <a:custGeom>
            <a:avLst/>
            <a:gdLst/>
            <a:ahLst/>
            <a:cxnLst/>
            <a:rect l="l" t="t" r="r" b="b"/>
            <a:pathLst>
              <a:path w="196214" h="196214">
                <a:moveTo>
                  <a:pt x="97965" y="0"/>
                </a:moveTo>
                <a:lnTo>
                  <a:pt x="59833" y="7700"/>
                </a:lnTo>
                <a:lnTo>
                  <a:pt x="28694" y="28699"/>
                </a:lnTo>
                <a:lnTo>
                  <a:pt x="7698" y="59842"/>
                </a:lnTo>
                <a:lnTo>
                  <a:pt x="0" y="97976"/>
                </a:lnTo>
                <a:lnTo>
                  <a:pt x="7698" y="136112"/>
                </a:lnTo>
                <a:lnTo>
                  <a:pt x="28694" y="167251"/>
                </a:lnTo>
                <a:lnTo>
                  <a:pt x="59833" y="188244"/>
                </a:lnTo>
                <a:lnTo>
                  <a:pt x="97965" y="195941"/>
                </a:lnTo>
                <a:lnTo>
                  <a:pt x="136097" y="188244"/>
                </a:lnTo>
                <a:lnTo>
                  <a:pt x="167237" y="167251"/>
                </a:lnTo>
                <a:lnTo>
                  <a:pt x="188232" y="136112"/>
                </a:lnTo>
                <a:lnTo>
                  <a:pt x="195931" y="97976"/>
                </a:lnTo>
                <a:lnTo>
                  <a:pt x="188232" y="59842"/>
                </a:lnTo>
                <a:lnTo>
                  <a:pt x="167237" y="28699"/>
                </a:lnTo>
                <a:lnTo>
                  <a:pt x="136097" y="7700"/>
                </a:lnTo>
                <a:lnTo>
                  <a:pt x="97965" y="0"/>
                </a:lnTo>
                <a:close/>
              </a:path>
            </a:pathLst>
          </a:custGeom>
          <a:solidFill>
            <a:srgbClr val="6ACC44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43806" y="1214091"/>
            <a:ext cx="1830705" cy="10604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6600" b="1" spc="50" dirty="0">
                <a:latin typeface="Trebuchet MS"/>
                <a:cs typeface="Trebuchet MS"/>
              </a:rPr>
              <a:t>ls</a:t>
            </a:r>
            <a:r>
              <a:rPr sz="6600" b="1" spc="-795" dirty="0">
                <a:latin typeface="Trebuchet MS"/>
                <a:cs typeface="Trebuchet MS"/>
              </a:rPr>
              <a:t> </a:t>
            </a:r>
            <a:r>
              <a:rPr sz="6600" b="1" spc="-85" dirty="0">
                <a:latin typeface="Trebuchet MS"/>
                <a:cs typeface="Trebuchet MS"/>
              </a:rPr>
              <a:t>-lh</a:t>
            </a:r>
            <a:endParaRPr sz="6600">
              <a:latin typeface="Trebuchet MS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064618" y="3377069"/>
            <a:ext cx="13977619" cy="9789795"/>
          </a:xfrm>
          <a:custGeom>
            <a:avLst/>
            <a:gdLst/>
            <a:ahLst/>
            <a:cxnLst/>
            <a:rect l="l" t="t" r="r" b="b"/>
            <a:pathLst>
              <a:path w="13977619" h="9789794">
                <a:moveTo>
                  <a:pt x="0" y="0"/>
                </a:moveTo>
                <a:lnTo>
                  <a:pt x="13977375" y="0"/>
                </a:lnTo>
                <a:lnTo>
                  <a:pt x="13977375" y="9789440"/>
                </a:lnTo>
                <a:lnTo>
                  <a:pt x="0" y="9789440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769518" y="3664810"/>
            <a:ext cx="12565380" cy="8376920"/>
          </a:xfrm>
          <a:custGeom>
            <a:avLst/>
            <a:gdLst/>
            <a:ahLst/>
            <a:cxnLst/>
            <a:rect l="l" t="t" r="r" b="b"/>
            <a:pathLst>
              <a:path w="12565380" h="8376920">
                <a:moveTo>
                  <a:pt x="12512708" y="0"/>
                </a:moveTo>
                <a:lnTo>
                  <a:pt x="52354" y="0"/>
                </a:lnTo>
                <a:lnTo>
                  <a:pt x="22087" y="818"/>
                </a:lnTo>
                <a:lnTo>
                  <a:pt x="6544" y="6544"/>
                </a:lnTo>
                <a:lnTo>
                  <a:pt x="818" y="22087"/>
                </a:lnTo>
                <a:lnTo>
                  <a:pt x="0" y="52354"/>
                </a:lnTo>
                <a:lnTo>
                  <a:pt x="0" y="8324353"/>
                </a:lnTo>
                <a:lnTo>
                  <a:pt x="818" y="8354621"/>
                </a:lnTo>
                <a:lnTo>
                  <a:pt x="6544" y="8370163"/>
                </a:lnTo>
                <a:lnTo>
                  <a:pt x="22087" y="8375890"/>
                </a:lnTo>
                <a:lnTo>
                  <a:pt x="52354" y="8376708"/>
                </a:lnTo>
                <a:lnTo>
                  <a:pt x="12512708" y="8376708"/>
                </a:lnTo>
                <a:lnTo>
                  <a:pt x="12542975" y="8375890"/>
                </a:lnTo>
                <a:lnTo>
                  <a:pt x="12558518" y="8370163"/>
                </a:lnTo>
                <a:lnTo>
                  <a:pt x="12564244" y="8354621"/>
                </a:lnTo>
                <a:lnTo>
                  <a:pt x="12565062" y="8324353"/>
                </a:lnTo>
                <a:lnTo>
                  <a:pt x="12565062" y="52354"/>
                </a:lnTo>
                <a:lnTo>
                  <a:pt x="12564244" y="22087"/>
                </a:lnTo>
                <a:lnTo>
                  <a:pt x="12558518" y="6544"/>
                </a:lnTo>
                <a:lnTo>
                  <a:pt x="12542975" y="818"/>
                </a:lnTo>
                <a:lnTo>
                  <a:pt x="1251270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769518" y="4263879"/>
            <a:ext cx="12565062" cy="730867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769518" y="3664810"/>
            <a:ext cx="12565380" cy="516255"/>
          </a:xfrm>
          <a:custGeom>
            <a:avLst/>
            <a:gdLst/>
            <a:ahLst/>
            <a:cxnLst/>
            <a:rect l="l" t="t" r="r" b="b"/>
            <a:pathLst>
              <a:path w="12565380" h="516254">
                <a:moveTo>
                  <a:pt x="12512708" y="0"/>
                </a:moveTo>
                <a:lnTo>
                  <a:pt x="52354" y="0"/>
                </a:lnTo>
                <a:lnTo>
                  <a:pt x="22087" y="818"/>
                </a:lnTo>
                <a:lnTo>
                  <a:pt x="6544" y="6544"/>
                </a:lnTo>
                <a:lnTo>
                  <a:pt x="818" y="22087"/>
                </a:lnTo>
                <a:lnTo>
                  <a:pt x="0" y="52354"/>
                </a:lnTo>
                <a:lnTo>
                  <a:pt x="0" y="516204"/>
                </a:lnTo>
                <a:lnTo>
                  <a:pt x="12565062" y="516204"/>
                </a:lnTo>
                <a:lnTo>
                  <a:pt x="12565062" y="52354"/>
                </a:lnTo>
                <a:lnTo>
                  <a:pt x="12564244" y="22087"/>
                </a:lnTo>
                <a:lnTo>
                  <a:pt x="12558518" y="6544"/>
                </a:lnTo>
                <a:lnTo>
                  <a:pt x="12542975" y="818"/>
                </a:lnTo>
                <a:lnTo>
                  <a:pt x="12512708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2540">
              <a:lnSpc>
                <a:spcPct val="100000"/>
              </a:lnSpc>
              <a:spcBef>
                <a:spcPts val="45"/>
              </a:spcBef>
            </a:pPr>
            <a:endParaRPr sz="2800">
              <a:latin typeface="Times New Roman"/>
              <a:cs typeface="Times New Roman"/>
            </a:endParaRPr>
          </a:p>
          <a:p>
            <a:pPr marL="2540" algn="ctr">
              <a:lnSpc>
                <a:spcPct val="100000"/>
              </a:lnSpc>
            </a:pPr>
            <a:r>
              <a:rPr spc="55" dirty="0">
                <a:latin typeface="Tahoma"/>
                <a:cs typeface="Tahoma"/>
              </a:rPr>
              <a:t>yandex</a:t>
            </a:r>
            <a:r>
              <a:rPr spc="-240" dirty="0">
                <a:latin typeface="Tahoma"/>
                <a:cs typeface="Tahoma"/>
              </a:rPr>
              <a:t> </a:t>
            </a:r>
            <a:r>
              <a:rPr dirty="0">
                <a:latin typeface="Tahoma"/>
                <a:cs typeface="Tahoma"/>
              </a:rPr>
              <a:t>—</a:t>
            </a:r>
            <a:r>
              <a:rPr spc="-240" dirty="0">
                <a:latin typeface="Tahoma"/>
                <a:cs typeface="Tahoma"/>
              </a:rPr>
              <a:t> </a:t>
            </a:r>
            <a:r>
              <a:rPr spc="60" dirty="0">
                <a:latin typeface="Tahoma"/>
                <a:cs typeface="Tahoma"/>
              </a:rPr>
              <a:t>bash</a:t>
            </a:r>
          </a:p>
        </p:txBody>
      </p:sp>
      <p:sp>
        <p:nvSpPr>
          <p:cNvPr id="8" name="object 8"/>
          <p:cNvSpPr/>
          <p:nvPr/>
        </p:nvSpPr>
        <p:spPr>
          <a:xfrm>
            <a:off x="3937055" y="3824940"/>
            <a:ext cx="196215" cy="196215"/>
          </a:xfrm>
          <a:custGeom>
            <a:avLst/>
            <a:gdLst/>
            <a:ahLst/>
            <a:cxnLst/>
            <a:rect l="l" t="t" r="r" b="b"/>
            <a:pathLst>
              <a:path w="196214" h="196214">
                <a:moveTo>
                  <a:pt x="97965" y="0"/>
                </a:moveTo>
                <a:lnTo>
                  <a:pt x="59833" y="7700"/>
                </a:lnTo>
                <a:lnTo>
                  <a:pt x="28694" y="28699"/>
                </a:lnTo>
                <a:lnTo>
                  <a:pt x="7698" y="59842"/>
                </a:lnTo>
                <a:lnTo>
                  <a:pt x="0" y="97976"/>
                </a:lnTo>
                <a:lnTo>
                  <a:pt x="7698" y="136112"/>
                </a:lnTo>
                <a:lnTo>
                  <a:pt x="28694" y="167251"/>
                </a:lnTo>
                <a:lnTo>
                  <a:pt x="59833" y="188244"/>
                </a:lnTo>
                <a:lnTo>
                  <a:pt x="97965" y="195941"/>
                </a:lnTo>
                <a:lnTo>
                  <a:pt x="136097" y="188244"/>
                </a:lnTo>
                <a:lnTo>
                  <a:pt x="167237" y="167251"/>
                </a:lnTo>
                <a:lnTo>
                  <a:pt x="188232" y="136112"/>
                </a:lnTo>
                <a:lnTo>
                  <a:pt x="195931" y="97976"/>
                </a:lnTo>
                <a:lnTo>
                  <a:pt x="188232" y="59842"/>
                </a:lnTo>
                <a:lnTo>
                  <a:pt x="167237" y="28699"/>
                </a:lnTo>
                <a:lnTo>
                  <a:pt x="136097" y="7700"/>
                </a:lnTo>
                <a:lnTo>
                  <a:pt x="97965" y="0"/>
                </a:lnTo>
                <a:close/>
              </a:path>
            </a:pathLst>
          </a:custGeom>
          <a:solidFill>
            <a:srgbClr val="EB5B5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236116" y="3824940"/>
            <a:ext cx="196215" cy="196215"/>
          </a:xfrm>
          <a:custGeom>
            <a:avLst/>
            <a:gdLst/>
            <a:ahLst/>
            <a:cxnLst/>
            <a:rect l="l" t="t" r="r" b="b"/>
            <a:pathLst>
              <a:path w="196214" h="196214">
                <a:moveTo>
                  <a:pt x="97965" y="0"/>
                </a:moveTo>
                <a:lnTo>
                  <a:pt x="59833" y="7700"/>
                </a:lnTo>
                <a:lnTo>
                  <a:pt x="28694" y="28699"/>
                </a:lnTo>
                <a:lnTo>
                  <a:pt x="7698" y="59842"/>
                </a:lnTo>
                <a:lnTo>
                  <a:pt x="0" y="97976"/>
                </a:lnTo>
                <a:lnTo>
                  <a:pt x="7698" y="136112"/>
                </a:lnTo>
                <a:lnTo>
                  <a:pt x="28694" y="167251"/>
                </a:lnTo>
                <a:lnTo>
                  <a:pt x="59833" y="188244"/>
                </a:lnTo>
                <a:lnTo>
                  <a:pt x="97965" y="195941"/>
                </a:lnTo>
                <a:lnTo>
                  <a:pt x="136097" y="188244"/>
                </a:lnTo>
                <a:lnTo>
                  <a:pt x="167237" y="167251"/>
                </a:lnTo>
                <a:lnTo>
                  <a:pt x="188232" y="136112"/>
                </a:lnTo>
                <a:lnTo>
                  <a:pt x="195931" y="97976"/>
                </a:lnTo>
                <a:lnTo>
                  <a:pt x="188232" y="59842"/>
                </a:lnTo>
                <a:lnTo>
                  <a:pt x="167237" y="28699"/>
                </a:lnTo>
                <a:lnTo>
                  <a:pt x="136097" y="7700"/>
                </a:lnTo>
                <a:lnTo>
                  <a:pt x="97965" y="0"/>
                </a:lnTo>
                <a:close/>
              </a:path>
            </a:pathLst>
          </a:custGeom>
          <a:solidFill>
            <a:srgbClr val="F7BE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535175" y="3824940"/>
            <a:ext cx="196215" cy="196215"/>
          </a:xfrm>
          <a:custGeom>
            <a:avLst/>
            <a:gdLst/>
            <a:ahLst/>
            <a:cxnLst/>
            <a:rect l="l" t="t" r="r" b="b"/>
            <a:pathLst>
              <a:path w="196214" h="196214">
                <a:moveTo>
                  <a:pt x="97965" y="0"/>
                </a:moveTo>
                <a:lnTo>
                  <a:pt x="59833" y="7700"/>
                </a:lnTo>
                <a:lnTo>
                  <a:pt x="28694" y="28699"/>
                </a:lnTo>
                <a:lnTo>
                  <a:pt x="7698" y="59842"/>
                </a:lnTo>
                <a:lnTo>
                  <a:pt x="0" y="97976"/>
                </a:lnTo>
                <a:lnTo>
                  <a:pt x="7698" y="136112"/>
                </a:lnTo>
                <a:lnTo>
                  <a:pt x="28694" y="167251"/>
                </a:lnTo>
                <a:lnTo>
                  <a:pt x="59833" y="188244"/>
                </a:lnTo>
                <a:lnTo>
                  <a:pt x="97965" y="195941"/>
                </a:lnTo>
                <a:lnTo>
                  <a:pt x="136097" y="188244"/>
                </a:lnTo>
                <a:lnTo>
                  <a:pt x="167237" y="167251"/>
                </a:lnTo>
                <a:lnTo>
                  <a:pt x="188232" y="136112"/>
                </a:lnTo>
                <a:lnTo>
                  <a:pt x="195931" y="97976"/>
                </a:lnTo>
                <a:lnTo>
                  <a:pt x="188232" y="59842"/>
                </a:lnTo>
                <a:lnTo>
                  <a:pt x="167237" y="28699"/>
                </a:lnTo>
                <a:lnTo>
                  <a:pt x="136097" y="7700"/>
                </a:lnTo>
                <a:lnTo>
                  <a:pt x="97965" y="0"/>
                </a:lnTo>
                <a:close/>
              </a:path>
            </a:pathLst>
          </a:custGeom>
          <a:solidFill>
            <a:srgbClr val="6ACC44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43806" y="1214091"/>
            <a:ext cx="2331085" cy="10604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6600" b="1" spc="50" dirty="0">
                <a:latin typeface="Trebuchet MS"/>
                <a:cs typeface="Trebuchet MS"/>
              </a:rPr>
              <a:t>ls</a:t>
            </a:r>
            <a:r>
              <a:rPr sz="6600" b="1" spc="-790" dirty="0">
                <a:latin typeface="Trebuchet MS"/>
                <a:cs typeface="Trebuchet MS"/>
              </a:rPr>
              <a:t> </a:t>
            </a:r>
            <a:r>
              <a:rPr sz="6600" b="1" spc="75" dirty="0">
                <a:latin typeface="Trebuchet MS"/>
                <a:cs typeface="Trebuchet MS"/>
              </a:rPr>
              <a:t>-lSh</a:t>
            </a:r>
            <a:endParaRPr sz="6600">
              <a:latin typeface="Trebuchet MS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064618" y="3377069"/>
            <a:ext cx="13977619" cy="9789795"/>
          </a:xfrm>
          <a:custGeom>
            <a:avLst/>
            <a:gdLst/>
            <a:ahLst/>
            <a:cxnLst/>
            <a:rect l="l" t="t" r="r" b="b"/>
            <a:pathLst>
              <a:path w="13977619" h="9789794">
                <a:moveTo>
                  <a:pt x="0" y="0"/>
                </a:moveTo>
                <a:lnTo>
                  <a:pt x="13977375" y="0"/>
                </a:lnTo>
                <a:lnTo>
                  <a:pt x="13977375" y="9789440"/>
                </a:lnTo>
                <a:lnTo>
                  <a:pt x="0" y="9789440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769518" y="3664810"/>
            <a:ext cx="12565380" cy="8376920"/>
          </a:xfrm>
          <a:custGeom>
            <a:avLst/>
            <a:gdLst/>
            <a:ahLst/>
            <a:cxnLst/>
            <a:rect l="l" t="t" r="r" b="b"/>
            <a:pathLst>
              <a:path w="12565380" h="8376920">
                <a:moveTo>
                  <a:pt x="12512708" y="0"/>
                </a:moveTo>
                <a:lnTo>
                  <a:pt x="52354" y="0"/>
                </a:lnTo>
                <a:lnTo>
                  <a:pt x="22087" y="818"/>
                </a:lnTo>
                <a:lnTo>
                  <a:pt x="6544" y="6544"/>
                </a:lnTo>
                <a:lnTo>
                  <a:pt x="818" y="22087"/>
                </a:lnTo>
                <a:lnTo>
                  <a:pt x="0" y="52354"/>
                </a:lnTo>
                <a:lnTo>
                  <a:pt x="0" y="8324353"/>
                </a:lnTo>
                <a:lnTo>
                  <a:pt x="818" y="8354621"/>
                </a:lnTo>
                <a:lnTo>
                  <a:pt x="6544" y="8370163"/>
                </a:lnTo>
                <a:lnTo>
                  <a:pt x="22087" y="8375890"/>
                </a:lnTo>
                <a:lnTo>
                  <a:pt x="52354" y="8376708"/>
                </a:lnTo>
                <a:lnTo>
                  <a:pt x="12512708" y="8376708"/>
                </a:lnTo>
                <a:lnTo>
                  <a:pt x="12542975" y="8375890"/>
                </a:lnTo>
                <a:lnTo>
                  <a:pt x="12558518" y="8370163"/>
                </a:lnTo>
                <a:lnTo>
                  <a:pt x="12564244" y="8354621"/>
                </a:lnTo>
                <a:lnTo>
                  <a:pt x="12565062" y="8324353"/>
                </a:lnTo>
                <a:lnTo>
                  <a:pt x="12565062" y="52354"/>
                </a:lnTo>
                <a:lnTo>
                  <a:pt x="12564244" y="22087"/>
                </a:lnTo>
                <a:lnTo>
                  <a:pt x="12558518" y="6544"/>
                </a:lnTo>
                <a:lnTo>
                  <a:pt x="12542975" y="818"/>
                </a:lnTo>
                <a:lnTo>
                  <a:pt x="1251270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769518" y="4263879"/>
            <a:ext cx="12565062" cy="73086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769518" y="3664810"/>
            <a:ext cx="12565380" cy="516255"/>
          </a:xfrm>
          <a:custGeom>
            <a:avLst/>
            <a:gdLst/>
            <a:ahLst/>
            <a:cxnLst/>
            <a:rect l="l" t="t" r="r" b="b"/>
            <a:pathLst>
              <a:path w="12565380" h="516254">
                <a:moveTo>
                  <a:pt x="12512708" y="0"/>
                </a:moveTo>
                <a:lnTo>
                  <a:pt x="52354" y="0"/>
                </a:lnTo>
                <a:lnTo>
                  <a:pt x="22087" y="818"/>
                </a:lnTo>
                <a:lnTo>
                  <a:pt x="6544" y="6544"/>
                </a:lnTo>
                <a:lnTo>
                  <a:pt x="818" y="22087"/>
                </a:lnTo>
                <a:lnTo>
                  <a:pt x="0" y="52354"/>
                </a:lnTo>
                <a:lnTo>
                  <a:pt x="0" y="516204"/>
                </a:lnTo>
                <a:lnTo>
                  <a:pt x="12565062" y="516204"/>
                </a:lnTo>
                <a:lnTo>
                  <a:pt x="12565062" y="52354"/>
                </a:lnTo>
                <a:lnTo>
                  <a:pt x="12564244" y="22087"/>
                </a:lnTo>
                <a:lnTo>
                  <a:pt x="12558518" y="6544"/>
                </a:lnTo>
                <a:lnTo>
                  <a:pt x="12542975" y="818"/>
                </a:lnTo>
                <a:lnTo>
                  <a:pt x="12512708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2540">
              <a:lnSpc>
                <a:spcPct val="100000"/>
              </a:lnSpc>
              <a:spcBef>
                <a:spcPts val="45"/>
              </a:spcBef>
            </a:pPr>
            <a:endParaRPr sz="2800">
              <a:latin typeface="Times New Roman"/>
              <a:cs typeface="Times New Roman"/>
            </a:endParaRPr>
          </a:p>
          <a:p>
            <a:pPr marL="2540" algn="ctr">
              <a:lnSpc>
                <a:spcPct val="100000"/>
              </a:lnSpc>
            </a:pPr>
            <a:r>
              <a:rPr spc="55" dirty="0">
                <a:latin typeface="Tahoma"/>
                <a:cs typeface="Tahoma"/>
              </a:rPr>
              <a:t>yandex</a:t>
            </a:r>
            <a:r>
              <a:rPr spc="-240" dirty="0">
                <a:latin typeface="Tahoma"/>
                <a:cs typeface="Tahoma"/>
              </a:rPr>
              <a:t> </a:t>
            </a:r>
            <a:r>
              <a:rPr dirty="0">
                <a:latin typeface="Tahoma"/>
                <a:cs typeface="Tahoma"/>
              </a:rPr>
              <a:t>—</a:t>
            </a:r>
            <a:r>
              <a:rPr spc="-240" dirty="0">
                <a:latin typeface="Tahoma"/>
                <a:cs typeface="Tahoma"/>
              </a:rPr>
              <a:t> </a:t>
            </a:r>
            <a:r>
              <a:rPr spc="60" dirty="0">
                <a:latin typeface="Tahoma"/>
                <a:cs typeface="Tahoma"/>
              </a:rPr>
              <a:t>bash</a:t>
            </a:r>
          </a:p>
        </p:txBody>
      </p:sp>
      <p:sp>
        <p:nvSpPr>
          <p:cNvPr id="8" name="object 8"/>
          <p:cNvSpPr/>
          <p:nvPr/>
        </p:nvSpPr>
        <p:spPr>
          <a:xfrm>
            <a:off x="3937055" y="3824940"/>
            <a:ext cx="196215" cy="196215"/>
          </a:xfrm>
          <a:custGeom>
            <a:avLst/>
            <a:gdLst/>
            <a:ahLst/>
            <a:cxnLst/>
            <a:rect l="l" t="t" r="r" b="b"/>
            <a:pathLst>
              <a:path w="196214" h="196214">
                <a:moveTo>
                  <a:pt x="97965" y="0"/>
                </a:moveTo>
                <a:lnTo>
                  <a:pt x="59833" y="7700"/>
                </a:lnTo>
                <a:lnTo>
                  <a:pt x="28694" y="28699"/>
                </a:lnTo>
                <a:lnTo>
                  <a:pt x="7698" y="59842"/>
                </a:lnTo>
                <a:lnTo>
                  <a:pt x="0" y="97976"/>
                </a:lnTo>
                <a:lnTo>
                  <a:pt x="7698" y="136112"/>
                </a:lnTo>
                <a:lnTo>
                  <a:pt x="28694" y="167251"/>
                </a:lnTo>
                <a:lnTo>
                  <a:pt x="59833" y="188244"/>
                </a:lnTo>
                <a:lnTo>
                  <a:pt x="97965" y="195941"/>
                </a:lnTo>
                <a:lnTo>
                  <a:pt x="136097" y="188244"/>
                </a:lnTo>
                <a:lnTo>
                  <a:pt x="167237" y="167251"/>
                </a:lnTo>
                <a:lnTo>
                  <a:pt x="188232" y="136112"/>
                </a:lnTo>
                <a:lnTo>
                  <a:pt x="195931" y="97976"/>
                </a:lnTo>
                <a:lnTo>
                  <a:pt x="188232" y="59842"/>
                </a:lnTo>
                <a:lnTo>
                  <a:pt x="167237" y="28699"/>
                </a:lnTo>
                <a:lnTo>
                  <a:pt x="136097" y="7700"/>
                </a:lnTo>
                <a:lnTo>
                  <a:pt x="97965" y="0"/>
                </a:lnTo>
                <a:close/>
              </a:path>
            </a:pathLst>
          </a:custGeom>
          <a:solidFill>
            <a:srgbClr val="EB5B5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236116" y="3824940"/>
            <a:ext cx="196215" cy="196215"/>
          </a:xfrm>
          <a:custGeom>
            <a:avLst/>
            <a:gdLst/>
            <a:ahLst/>
            <a:cxnLst/>
            <a:rect l="l" t="t" r="r" b="b"/>
            <a:pathLst>
              <a:path w="196214" h="196214">
                <a:moveTo>
                  <a:pt x="97965" y="0"/>
                </a:moveTo>
                <a:lnTo>
                  <a:pt x="59833" y="7700"/>
                </a:lnTo>
                <a:lnTo>
                  <a:pt x="28694" y="28699"/>
                </a:lnTo>
                <a:lnTo>
                  <a:pt x="7698" y="59842"/>
                </a:lnTo>
                <a:lnTo>
                  <a:pt x="0" y="97976"/>
                </a:lnTo>
                <a:lnTo>
                  <a:pt x="7698" y="136112"/>
                </a:lnTo>
                <a:lnTo>
                  <a:pt x="28694" y="167251"/>
                </a:lnTo>
                <a:lnTo>
                  <a:pt x="59833" y="188244"/>
                </a:lnTo>
                <a:lnTo>
                  <a:pt x="97965" y="195941"/>
                </a:lnTo>
                <a:lnTo>
                  <a:pt x="136097" y="188244"/>
                </a:lnTo>
                <a:lnTo>
                  <a:pt x="167237" y="167251"/>
                </a:lnTo>
                <a:lnTo>
                  <a:pt x="188232" y="136112"/>
                </a:lnTo>
                <a:lnTo>
                  <a:pt x="195931" y="97976"/>
                </a:lnTo>
                <a:lnTo>
                  <a:pt x="188232" y="59842"/>
                </a:lnTo>
                <a:lnTo>
                  <a:pt x="167237" y="28699"/>
                </a:lnTo>
                <a:lnTo>
                  <a:pt x="136097" y="7700"/>
                </a:lnTo>
                <a:lnTo>
                  <a:pt x="97965" y="0"/>
                </a:lnTo>
                <a:close/>
              </a:path>
            </a:pathLst>
          </a:custGeom>
          <a:solidFill>
            <a:srgbClr val="F7BE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535175" y="3824940"/>
            <a:ext cx="196215" cy="196215"/>
          </a:xfrm>
          <a:custGeom>
            <a:avLst/>
            <a:gdLst/>
            <a:ahLst/>
            <a:cxnLst/>
            <a:rect l="l" t="t" r="r" b="b"/>
            <a:pathLst>
              <a:path w="196214" h="196214">
                <a:moveTo>
                  <a:pt x="97965" y="0"/>
                </a:moveTo>
                <a:lnTo>
                  <a:pt x="59833" y="7700"/>
                </a:lnTo>
                <a:lnTo>
                  <a:pt x="28694" y="28699"/>
                </a:lnTo>
                <a:lnTo>
                  <a:pt x="7698" y="59842"/>
                </a:lnTo>
                <a:lnTo>
                  <a:pt x="0" y="97976"/>
                </a:lnTo>
                <a:lnTo>
                  <a:pt x="7698" y="136112"/>
                </a:lnTo>
                <a:lnTo>
                  <a:pt x="28694" y="167251"/>
                </a:lnTo>
                <a:lnTo>
                  <a:pt x="59833" y="188244"/>
                </a:lnTo>
                <a:lnTo>
                  <a:pt x="97965" y="195941"/>
                </a:lnTo>
                <a:lnTo>
                  <a:pt x="136097" y="188244"/>
                </a:lnTo>
                <a:lnTo>
                  <a:pt x="167237" y="167251"/>
                </a:lnTo>
                <a:lnTo>
                  <a:pt x="188232" y="136112"/>
                </a:lnTo>
                <a:lnTo>
                  <a:pt x="195931" y="97976"/>
                </a:lnTo>
                <a:lnTo>
                  <a:pt x="188232" y="59842"/>
                </a:lnTo>
                <a:lnTo>
                  <a:pt x="167237" y="28699"/>
                </a:lnTo>
                <a:lnTo>
                  <a:pt x="136097" y="7700"/>
                </a:lnTo>
                <a:lnTo>
                  <a:pt x="97965" y="0"/>
                </a:lnTo>
                <a:close/>
              </a:path>
            </a:pathLst>
          </a:custGeom>
          <a:solidFill>
            <a:srgbClr val="6ACC44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43806" y="1214091"/>
            <a:ext cx="7251065" cy="42437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6600" b="1" spc="180" dirty="0">
                <a:latin typeface="Trebuchet MS"/>
                <a:cs typeface="Trebuchet MS"/>
              </a:rPr>
              <a:t>cd</a:t>
            </a:r>
            <a:endParaRPr sz="66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9150">
              <a:latin typeface="Times New Roman"/>
              <a:cs typeface="Times New Roman"/>
            </a:endParaRPr>
          </a:p>
          <a:p>
            <a:pPr marL="1268730">
              <a:lnSpc>
                <a:spcPct val="100000"/>
              </a:lnSpc>
            </a:pPr>
            <a:r>
              <a:rPr sz="4100" spc="10" dirty="0">
                <a:latin typeface="Consolas"/>
                <a:cs typeface="Consolas"/>
              </a:rPr>
              <a:t>Ű </a:t>
            </a:r>
            <a:r>
              <a:rPr sz="4100" spc="120" dirty="0">
                <a:latin typeface="Tahoma"/>
                <a:cs typeface="Tahoma"/>
              </a:rPr>
              <a:t>change</a:t>
            </a:r>
            <a:r>
              <a:rPr sz="4100" spc="-965" dirty="0">
                <a:latin typeface="Tahoma"/>
                <a:cs typeface="Tahoma"/>
              </a:rPr>
              <a:t> </a:t>
            </a:r>
            <a:r>
              <a:rPr sz="4100" spc="120" dirty="0">
                <a:latin typeface="Tahoma"/>
                <a:cs typeface="Tahoma"/>
              </a:rPr>
              <a:t>directory</a:t>
            </a:r>
            <a:endParaRPr sz="4100">
              <a:latin typeface="Tahoma"/>
              <a:cs typeface="Tahoma"/>
            </a:endParaRPr>
          </a:p>
          <a:p>
            <a:pPr marL="1897380">
              <a:lnSpc>
                <a:spcPct val="100000"/>
              </a:lnSpc>
              <a:spcBef>
                <a:spcPts val="3750"/>
              </a:spcBef>
            </a:pPr>
            <a:r>
              <a:rPr sz="4950" spc="275" dirty="0">
                <a:latin typeface="Tahoma"/>
                <a:cs typeface="Tahoma"/>
              </a:rPr>
              <a:t>cd</a:t>
            </a:r>
            <a:r>
              <a:rPr sz="4950" spc="-1055" dirty="0">
                <a:latin typeface="Tahoma"/>
                <a:cs typeface="Tahoma"/>
              </a:rPr>
              <a:t> </a:t>
            </a:r>
            <a:r>
              <a:rPr sz="4950" spc="-140" dirty="0">
                <a:latin typeface="Tahoma"/>
                <a:cs typeface="Tahoma"/>
              </a:rPr>
              <a:t>[-L|-P] </a:t>
            </a:r>
            <a:r>
              <a:rPr sz="4950" spc="204" dirty="0">
                <a:latin typeface="Tahoma"/>
                <a:cs typeface="Tahoma"/>
              </a:rPr>
              <a:t>directory</a:t>
            </a:r>
            <a:endParaRPr sz="495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43806" y="1214091"/>
            <a:ext cx="987425" cy="10604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6600" b="1" spc="180" dirty="0">
                <a:latin typeface="Trebuchet MS"/>
                <a:cs typeface="Trebuchet MS"/>
              </a:rPr>
              <a:t>cd</a:t>
            </a:r>
            <a:endParaRPr sz="6600">
              <a:latin typeface="Trebuchet MS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064618" y="3377069"/>
            <a:ext cx="13977619" cy="9789795"/>
          </a:xfrm>
          <a:custGeom>
            <a:avLst/>
            <a:gdLst/>
            <a:ahLst/>
            <a:cxnLst/>
            <a:rect l="l" t="t" r="r" b="b"/>
            <a:pathLst>
              <a:path w="13977619" h="9789794">
                <a:moveTo>
                  <a:pt x="0" y="0"/>
                </a:moveTo>
                <a:lnTo>
                  <a:pt x="13977375" y="0"/>
                </a:lnTo>
                <a:lnTo>
                  <a:pt x="13977375" y="9789440"/>
                </a:lnTo>
                <a:lnTo>
                  <a:pt x="0" y="9789440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769518" y="3664810"/>
            <a:ext cx="12565380" cy="8376920"/>
          </a:xfrm>
          <a:custGeom>
            <a:avLst/>
            <a:gdLst/>
            <a:ahLst/>
            <a:cxnLst/>
            <a:rect l="l" t="t" r="r" b="b"/>
            <a:pathLst>
              <a:path w="12565380" h="8376920">
                <a:moveTo>
                  <a:pt x="12512708" y="0"/>
                </a:moveTo>
                <a:lnTo>
                  <a:pt x="52354" y="0"/>
                </a:lnTo>
                <a:lnTo>
                  <a:pt x="22087" y="818"/>
                </a:lnTo>
                <a:lnTo>
                  <a:pt x="6544" y="6544"/>
                </a:lnTo>
                <a:lnTo>
                  <a:pt x="818" y="22087"/>
                </a:lnTo>
                <a:lnTo>
                  <a:pt x="0" y="52354"/>
                </a:lnTo>
                <a:lnTo>
                  <a:pt x="0" y="8324353"/>
                </a:lnTo>
                <a:lnTo>
                  <a:pt x="818" y="8354621"/>
                </a:lnTo>
                <a:lnTo>
                  <a:pt x="6544" y="8370163"/>
                </a:lnTo>
                <a:lnTo>
                  <a:pt x="22087" y="8375890"/>
                </a:lnTo>
                <a:lnTo>
                  <a:pt x="52354" y="8376708"/>
                </a:lnTo>
                <a:lnTo>
                  <a:pt x="12512708" y="8376708"/>
                </a:lnTo>
                <a:lnTo>
                  <a:pt x="12542975" y="8375890"/>
                </a:lnTo>
                <a:lnTo>
                  <a:pt x="12558518" y="8370163"/>
                </a:lnTo>
                <a:lnTo>
                  <a:pt x="12564244" y="8354621"/>
                </a:lnTo>
                <a:lnTo>
                  <a:pt x="12565062" y="8324353"/>
                </a:lnTo>
                <a:lnTo>
                  <a:pt x="12565062" y="52354"/>
                </a:lnTo>
                <a:lnTo>
                  <a:pt x="12564244" y="22087"/>
                </a:lnTo>
                <a:lnTo>
                  <a:pt x="12558518" y="6544"/>
                </a:lnTo>
                <a:lnTo>
                  <a:pt x="12542975" y="818"/>
                </a:lnTo>
                <a:lnTo>
                  <a:pt x="1251270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769518" y="4263879"/>
            <a:ext cx="12565062" cy="60731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769518" y="3664810"/>
            <a:ext cx="12565380" cy="516255"/>
          </a:xfrm>
          <a:custGeom>
            <a:avLst/>
            <a:gdLst/>
            <a:ahLst/>
            <a:cxnLst/>
            <a:rect l="l" t="t" r="r" b="b"/>
            <a:pathLst>
              <a:path w="12565380" h="516254">
                <a:moveTo>
                  <a:pt x="12512708" y="0"/>
                </a:moveTo>
                <a:lnTo>
                  <a:pt x="52354" y="0"/>
                </a:lnTo>
                <a:lnTo>
                  <a:pt x="22087" y="818"/>
                </a:lnTo>
                <a:lnTo>
                  <a:pt x="6544" y="6544"/>
                </a:lnTo>
                <a:lnTo>
                  <a:pt x="818" y="22087"/>
                </a:lnTo>
                <a:lnTo>
                  <a:pt x="0" y="52354"/>
                </a:lnTo>
                <a:lnTo>
                  <a:pt x="0" y="516204"/>
                </a:lnTo>
                <a:lnTo>
                  <a:pt x="12565062" y="516204"/>
                </a:lnTo>
                <a:lnTo>
                  <a:pt x="12565062" y="52354"/>
                </a:lnTo>
                <a:lnTo>
                  <a:pt x="12564244" y="22087"/>
                </a:lnTo>
                <a:lnTo>
                  <a:pt x="12558518" y="6544"/>
                </a:lnTo>
                <a:lnTo>
                  <a:pt x="12542975" y="818"/>
                </a:lnTo>
                <a:lnTo>
                  <a:pt x="12512708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064618" y="3377069"/>
            <a:ext cx="13977619" cy="9789795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5"/>
              </a:spcBef>
            </a:pPr>
            <a:endParaRPr sz="28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1650" spc="55" dirty="0">
                <a:latin typeface="Tahoma"/>
                <a:cs typeface="Tahoma"/>
              </a:rPr>
              <a:t>yandex</a:t>
            </a:r>
            <a:r>
              <a:rPr sz="1650" spc="-240" dirty="0">
                <a:latin typeface="Tahoma"/>
                <a:cs typeface="Tahoma"/>
              </a:rPr>
              <a:t> </a:t>
            </a:r>
            <a:r>
              <a:rPr sz="1650" dirty="0">
                <a:latin typeface="Tahoma"/>
                <a:cs typeface="Tahoma"/>
              </a:rPr>
              <a:t>—</a:t>
            </a:r>
            <a:r>
              <a:rPr sz="1650" spc="-240" dirty="0">
                <a:latin typeface="Tahoma"/>
                <a:cs typeface="Tahoma"/>
              </a:rPr>
              <a:t> </a:t>
            </a:r>
            <a:r>
              <a:rPr sz="1650" spc="60" dirty="0">
                <a:latin typeface="Tahoma"/>
                <a:cs typeface="Tahoma"/>
              </a:rPr>
              <a:t>bash</a:t>
            </a:r>
            <a:endParaRPr sz="1650">
              <a:latin typeface="Tahoma"/>
              <a:cs typeface="Tahom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937055" y="3824940"/>
            <a:ext cx="196215" cy="196215"/>
          </a:xfrm>
          <a:custGeom>
            <a:avLst/>
            <a:gdLst/>
            <a:ahLst/>
            <a:cxnLst/>
            <a:rect l="l" t="t" r="r" b="b"/>
            <a:pathLst>
              <a:path w="196214" h="196214">
                <a:moveTo>
                  <a:pt x="97965" y="0"/>
                </a:moveTo>
                <a:lnTo>
                  <a:pt x="59833" y="7700"/>
                </a:lnTo>
                <a:lnTo>
                  <a:pt x="28694" y="28699"/>
                </a:lnTo>
                <a:lnTo>
                  <a:pt x="7698" y="59842"/>
                </a:lnTo>
                <a:lnTo>
                  <a:pt x="0" y="97976"/>
                </a:lnTo>
                <a:lnTo>
                  <a:pt x="7698" y="136112"/>
                </a:lnTo>
                <a:lnTo>
                  <a:pt x="28694" y="167251"/>
                </a:lnTo>
                <a:lnTo>
                  <a:pt x="59833" y="188244"/>
                </a:lnTo>
                <a:lnTo>
                  <a:pt x="97965" y="195941"/>
                </a:lnTo>
                <a:lnTo>
                  <a:pt x="136097" y="188244"/>
                </a:lnTo>
                <a:lnTo>
                  <a:pt x="167237" y="167251"/>
                </a:lnTo>
                <a:lnTo>
                  <a:pt x="188232" y="136112"/>
                </a:lnTo>
                <a:lnTo>
                  <a:pt x="195931" y="97976"/>
                </a:lnTo>
                <a:lnTo>
                  <a:pt x="188232" y="59842"/>
                </a:lnTo>
                <a:lnTo>
                  <a:pt x="167237" y="28699"/>
                </a:lnTo>
                <a:lnTo>
                  <a:pt x="136097" y="7700"/>
                </a:lnTo>
                <a:lnTo>
                  <a:pt x="97965" y="0"/>
                </a:lnTo>
                <a:close/>
              </a:path>
            </a:pathLst>
          </a:custGeom>
          <a:solidFill>
            <a:srgbClr val="EB5B5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236116" y="3824940"/>
            <a:ext cx="196215" cy="196215"/>
          </a:xfrm>
          <a:custGeom>
            <a:avLst/>
            <a:gdLst/>
            <a:ahLst/>
            <a:cxnLst/>
            <a:rect l="l" t="t" r="r" b="b"/>
            <a:pathLst>
              <a:path w="196214" h="196214">
                <a:moveTo>
                  <a:pt x="97965" y="0"/>
                </a:moveTo>
                <a:lnTo>
                  <a:pt x="59833" y="7700"/>
                </a:lnTo>
                <a:lnTo>
                  <a:pt x="28694" y="28699"/>
                </a:lnTo>
                <a:lnTo>
                  <a:pt x="7698" y="59842"/>
                </a:lnTo>
                <a:lnTo>
                  <a:pt x="0" y="97976"/>
                </a:lnTo>
                <a:lnTo>
                  <a:pt x="7698" y="136112"/>
                </a:lnTo>
                <a:lnTo>
                  <a:pt x="28694" y="167251"/>
                </a:lnTo>
                <a:lnTo>
                  <a:pt x="59833" y="188244"/>
                </a:lnTo>
                <a:lnTo>
                  <a:pt x="97965" y="195941"/>
                </a:lnTo>
                <a:lnTo>
                  <a:pt x="136097" y="188244"/>
                </a:lnTo>
                <a:lnTo>
                  <a:pt x="167237" y="167251"/>
                </a:lnTo>
                <a:lnTo>
                  <a:pt x="188232" y="136112"/>
                </a:lnTo>
                <a:lnTo>
                  <a:pt x="195931" y="97976"/>
                </a:lnTo>
                <a:lnTo>
                  <a:pt x="188232" y="59842"/>
                </a:lnTo>
                <a:lnTo>
                  <a:pt x="167237" y="28699"/>
                </a:lnTo>
                <a:lnTo>
                  <a:pt x="136097" y="7700"/>
                </a:lnTo>
                <a:lnTo>
                  <a:pt x="97965" y="0"/>
                </a:lnTo>
                <a:close/>
              </a:path>
            </a:pathLst>
          </a:custGeom>
          <a:solidFill>
            <a:srgbClr val="F7BE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535175" y="3824940"/>
            <a:ext cx="196215" cy="196215"/>
          </a:xfrm>
          <a:custGeom>
            <a:avLst/>
            <a:gdLst/>
            <a:ahLst/>
            <a:cxnLst/>
            <a:rect l="l" t="t" r="r" b="b"/>
            <a:pathLst>
              <a:path w="196214" h="196214">
                <a:moveTo>
                  <a:pt x="97965" y="0"/>
                </a:moveTo>
                <a:lnTo>
                  <a:pt x="59833" y="7700"/>
                </a:lnTo>
                <a:lnTo>
                  <a:pt x="28694" y="28699"/>
                </a:lnTo>
                <a:lnTo>
                  <a:pt x="7698" y="59842"/>
                </a:lnTo>
                <a:lnTo>
                  <a:pt x="0" y="97976"/>
                </a:lnTo>
                <a:lnTo>
                  <a:pt x="7698" y="136112"/>
                </a:lnTo>
                <a:lnTo>
                  <a:pt x="28694" y="167251"/>
                </a:lnTo>
                <a:lnTo>
                  <a:pt x="59833" y="188244"/>
                </a:lnTo>
                <a:lnTo>
                  <a:pt x="97965" y="195941"/>
                </a:lnTo>
                <a:lnTo>
                  <a:pt x="136097" y="188244"/>
                </a:lnTo>
                <a:lnTo>
                  <a:pt x="167237" y="167251"/>
                </a:lnTo>
                <a:lnTo>
                  <a:pt x="188232" y="136112"/>
                </a:lnTo>
                <a:lnTo>
                  <a:pt x="195931" y="97976"/>
                </a:lnTo>
                <a:lnTo>
                  <a:pt x="188232" y="59842"/>
                </a:lnTo>
                <a:lnTo>
                  <a:pt x="167237" y="28699"/>
                </a:lnTo>
                <a:lnTo>
                  <a:pt x="136097" y="7700"/>
                </a:lnTo>
                <a:lnTo>
                  <a:pt x="97965" y="0"/>
                </a:lnTo>
                <a:close/>
              </a:path>
            </a:pathLst>
          </a:custGeom>
          <a:solidFill>
            <a:srgbClr val="6ACC44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43806" y="1214091"/>
            <a:ext cx="1515110" cy="10604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6600" b="1" spc="180" dirty="0">
                <a:latin typeface="Trebuchet MS"/>
                <a:cs typeface="Trebuchet MS"/>
              </a:rPr>
              <a:t>cd</a:t>
            </a:r>
            <a:r>
              <a:rPr sz="6600" b="1" spc="-795" dirty="0">
                <a:latin typeface="Trebuchet MS"/>
                <a:cs typeface="Trebuchet MS"/>
              </a:rPr>
              <a:t> </a:t>
            </a:r>
            <a:r>
              <a:rPr sz="6600" b="1" spc="285" dirty="0">
                <a:latin typeface="Trebuchet MS"/>
                <a:cs typeface="Trebuchet MS"/>
              </a:rPr>
              <a:t>/</a:t>
            </a:r>
            <a:endParaRPr sz="6600">
              <a:latin typeface="Trebuchet MS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064618" y="3377069"/>
            <a:ext cx="13977619" cy="9789795"/>
          </a:xfrm>
          <a:custGeom>
            <a:avLst/>
            <a:gdLst/>
            <a:ahLst/>
            <a:cxnLst/>
            <a:rect l="l" t="t" r="r" b="b"/>
            <a:pathLst>
              <a:path w="13977619" h="9789794">
                <a:moveTo>
                  <a:pt x="0" y="0"/>
                </a:moveTo>
                <a:lnTo>
                  <a:pt x="13977375" y="0"/>
                </a:lnTo>
                <a:lnTo>
                  <a:pt x="13977375" y="9789440"/>
                </a:lnTo>
                <a:lnTo>
                  <a:pt x="0" y="9789440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769518" y="3664810"/>
            <a:ext cx="12565380" cy="8376920"/>
          </a:xfrm>
          <a:custGeom>
            <a:avLst/>
            <a:gdLst/>
            <a:ahLst/>
            <a:cxnLst/>
            <a:rect l="l" t="t" r="r" b="b"/>
            <a:pathLst>
              <a:path w="12565380" h="8376920">
                <a:moveTo>
                  <a:pt x="12512708" y="0"/>
                </a:moveTo>
                <a:lnTo>
                  <a:pt x="52354" y="0"/>
                </a:lnTo>
                <a:lnTo>
                  <a:pt x="22087" y="818"/>
                </a:lnTo>
                <a:lnTo>
                  <a:pt x="6544" y="6544"/>
                </a:lnTo>
                <a:lnTo>
                  <a:pt x="818" y="22087"/>
                </a:lnTo>
                <a:lnTo>
                  <a:pt x="0" y="52354"/>
                </a:lnTo>
                <a:lnTo>
                  <a:pt x="0" y="8324353"/>
                </a:lnTo>
                <a:lnTo>
                  <a:pt x="818" y="8354621"/>
                </a:lnTo>
                <a:lnTo>
                  <a:pt x="6544" y="8370163"/>
                </a:lnTo>
                <a:lnTo>
                  <a:pt x="22087" y="8375890"/>
                </a:lnTo>
                <a:lnTo>
                  <a:pt x="52354" y="8376708"/>
                </a:lnTo>
                <a:lnTo>
                  <a:pt x="12512708" y="8376708"/>
                </a:lnTo>
                <a:lnTo>
                  <a:pt x="12542975" y="8375890"/>
                </a:lnTo>
                <a:lnTo>
                  <a:pt x="12558518" y="8370163"/>
                </a:lnTo>
                <a:lnTo>
                  <a:pt x="12564244" y="8354621"/>
                </a:lnTo>
                <a:lnTo>
                  <a:pt x="12565062" y="8324353"/>
                </a:lnTo>
                <a:lnTo>
                  <a:pt x="12565062" y="52354"/>
                </a:lnTo>
                <a:lnTo>
                  <a:pt x="12564244" y="22087"/>
                </a:lnTo>
                <a:lnTo>
                  <a:pt x="12558518" y="6544"/>
                </a:lnTo>
                <a:lnTo>
                  <a:pt x="12542975" y="818"/>
                </a:lnTo>
                <a:lnTo>
                  <a:pt x="1251270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769518" y="4263879"/>
            <a:ext cx="12565062" cy="37066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769518" y="3664810"/>
            <a:ext cx="12565380" cy="516255"/>
          </a:xfrm>
          <a:custGeom>
            <a:avLst/>
            <a:gdLst/>
            <a:ahLst/>
            <a:cxnLst/>
            <a:rect l="l" t="t" r="r" b="b"/>
            <a:pathLst>
              <a:path w="12565380" h="516254">
                <a:moveTo>
                  <a:pt x="12512708" y="0"/>
                </a:moveTo>
                <a:lnTo>
                  <a:pt x="52354" y="0"/>
                </a:lnTo>
                <a:lnTo>
                  <a:pt x="22087" y="818"/>
                </a:lnTo>
                <a:lnTo>
                  <a:pt x="6544" y="6544"/>
                </a:lnTo>
                <a:lnTo>
                  <a:pt x="818" y="22087"/>
                </a:lnTo>
                <a:lnTo>
                  <a:pt x="0" y="52354"/>
                </a:lnTo>
                <a:lnTo>
                  <a:pt x="0" y="516204"/>
                </a:lnTo>
                <a:lnTo>
                  <a:pt x="12565062" y="516204"/>
                </a:lnTo>
                <a:lnTo>
                  <a:pt x="12565062" y="52354"/>
                </a:lnTo>
                <a:lnTo>
                  <a:pt x="12564244" y="22087"/>
                </a:lnTo>
                <a:lnTo>
                  <a:pt x="12558518" y="6544"/>
                </a:lnTo>
                <a:lnTo>
                  <a:pt x="12542975" y="818"/>
                </a:lnTo>
                <a:lnTo>
                  <a:pt x="12512708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064618" y="3377069"/>
            <a:ext cx="13977619" cy="9789795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5"/>
              </a:spcBef>
            </a:pPr>
            <a:endParaRPr sz="28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1650" spc="55" dirty="0">
                <a:latin typeface="Tahoma"/>
                <a:cs typeface="Tahoma"/>
              </a:rPr>
              <a:t>yandex</a:t>
            </a:r>
            <a:r>
              <a:rPr sz="1650" spc="-240" dirty="0">
                <a:latin typeface="Tahoma"/>
                <a:cs typeface="Tahoma"/>
              </a:rPr>
              <a:t> </a:t>
            </a:r>
            <a:r>
              <a:rPr sz="1650" dirty="0">
                <a:latin typeface="Tahoma"/>
                <a:cs typeface="Tahoma"/>
              </a:rPr>
              <a:t>—</a:t>
            </a:r>
            <a:r>
              <a:rPr sz="1650" spc="-240" dirty="0">
                <a:latin typeface="Tahoma"/>
                <a:cs typeface="Tahoma"/>
              </a:rPr>
              <a:t> </a:t>
            </a:r>
            <a:r>
              <a:rPr sz="1650" spc="60" dirty="0">
                <a:latin typeface="Tahoma"/>
                <a:cs typeface="Tahoma"/>
              </a:rPr>
              <a:t>bash</a:t>
            </a:r>
            <a:endParaRPr sz="1650">
              <a:latin typeface="Tahoma"/>
              <a:cs typeface="Tahom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937055" y="3824940"/>
            <a:ext cx="196215" cy="196215"/>
          </a:xfrm>
          <a:custGeom>
            <a:avLst/>
            <a:gdLst/>
            <a:ahLst/>
            <a:cxnLst/>
            <a:rect l="l" t="t" r="r" b="b"/>
            <a:pathLst>
              <a:path w="196214" h="196214">
                <a:moveTo>
                  <a:pt x="97965" y="0"/>
                </a:moveTo>
                <a:lnTo>
                  <a:pt x="59833" y="7700"/>
                </a:lnTo>
                <a:lnTo>
                  <a:pt x="28694" y="28699"/>
                </a:lnTo>
                <a:lnTo>
                  <a:pt x="7698" y="59842"/>
                </a:lnTo>
                <a:lnTo>
                  <a:pt x="0" y="97976"/>
                </a:lnTo>
                <a:lnTo>
                  <a:pt x="7698" y="136112"/>
                </a:lnTo>
                <a:lnTo>
                  <a:pt x="28694" y="167251"/>
                </a:lnTo>
                <a:lnTo>
                  <a:pt x="59833" y="188244"/>
                </a:lnTo>
                <a:lnTo>
                  <a:pt x="97965" y="195941"/>
                </a:lnTo>
                <a:lnTo>
                  <a:pt x="136097" y="188244"/>
                </a:lnTo>
                <a:lnTo>
                  <a:pt x="167237" y="167251"/>
                </a:lnTo>
                <a:lnTo>
                  <a:pt x="188232" y="136112"/>
                </a:lnTo>
                <a:lnTo>
                  <a:pt x="195931" y="97976"/>
                </a:lnTo>
                <a:lnTo>
                  <a:pt x="188232" y="59842"/>
                </a:lnTo>
                <a:lnTo>
                  <a:pt x="167237" y="28699"/>
                </a:lnTo>
                <a:lnTo>
                  <a:pt x="136097" y="7700"/>
                </a:lnTo>
                <a:lnTo>
                  <a:pt x="97965" y="0"/>
                </a:lnTo>
                <a:close/>
              </a:path>
            </a:pathLst>
          </a:custGeom>
          <a:solidFill>
            <a:srgbClr val="EB5B5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236116" y="3824940"/>
            <a:ext cx="196215" cy="196215"/>
          </a:xfrm>
          <a:custGeom>
            <a:avLst/>
            <a:gdLst/>
            <a:ahLst/>
            <a:cxnLst/>
            <a:rect l="l" t="t" r="r" b="b"/>
            <a:pathLst>
              <a:path w="196214" h="196214">
                <a:moveTo>
                  <a:pt x="97965" y="0"/>
                </a:moveTo>
                <a:lnTo>
                  <a:pt x="59833" y="7700"/>
                </a:lnTo>
                <a:lnTo>
                  <a:pt x="28694" y="28699"/>
                </a:lnTo>
                <a:lnTo>
                  <a:pt x="7698" y="59842"/>
                </a:lnTo>
                <a:lnTo>
                  <a:pt x="0" y="97976"/>
                </a:lnTo>
                <a:lnTo>
                  <a:pt x="7698" y="136112"/>
                </a:lnTo>
                <a:lnTo>
                  <a:pt x="28694" y="167251"/>
                </a:lnTo>
                <a:lnTo>
                  <a:pt x="59833" y="188244"/>
                </a:lnTo>
                <a:lnTo>
                  <a:pt x="97965" y="195941"/>
                </a:lnTo>
                <a:lnTo>
                  <a:pt x="136097" y="188244"/>
                </a:lnTo>
                <a:lnTo>
                  <a:pt x="167237" y="167251"/>
                </a:lnTo>
                <a:lnTo>
                  <a:pt x="188232" y="136112"/>
                </a:lnTo>
                <a:lnTo>
                  <a:pt x="195931" y="97976"/>
                </a:lnTo>
                <a:lnTo>
                  <a:pt x="188232" y="59842"/>
                </a:lnTo>
                <a:lnTo>
                  <a:pt x="167237" y="28699"/>
                </a:lnTo>
                <a:lnTo>
                  <a:pt x="136097" y="7700"/>
                </a:lnTo>
                <a:lnTo>
                  <a:pt x="97965" y="0"/>
                </a:lnTo>
                <a:close/>
              </a:path>
            </a:pathLst>
          </a:custGeom>
          <a:solidFill>
            <a:srgbClr val="F7BE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535175" y="3824940"/>
            <a:ext cx="196215" cy="196215"/>
          </a:xfrm>
          <a:custGeom>
            <a:avLst/>
            <a:gdLst/>
            <a:ahLst/>
            <a:cxnLst/>
            <a:rect l="l" t="t" r="r" b="b"/>
            <a:pathLst>
              <a:path w="196214" h="196214">
                <a:moveTo>
                  <a:pt x="97965" y="0"/>
                </a:moveTo>
                <a:lnTo>
                  <a:pt x="59833" y="7700"/>
                </a:lnTo>
                <a:lnTo>
                  <a:pt x="28694" y="28699"/>
                </a:lnTo>
                <a:lnTo>
                  <a:pt x="7698" y="59842"/>
                </a:lnTo>
                <a:lnTo>
                  <a:pt x="0" y="97976"/>
                </a:lnTo>
                <a:lnTo>
                  <a:pt x="7698" y="136112"/>
                </a:lnTo>
                <a:lnTo>
                  <a:pt x="28694" y="167251"/>
                </a:lnTo>
                <a:lnTo>
                  <a:pt x="59833" y="188244"/>
                </a:lnTo>
                <a:lnTo>
                  <a:pt x="97965" y="195941"/>
                </a:lnTo>
                <a:lnTo>
                  <a:pt x="136097" y="188244"/>
                </a:lnTo>
                <a:lnTo>
                  <a:pt x="167237" y="167251"/>
                </a:lnTo>
                <a:lnTo>
                  <a:pt x="188232" y="136112"/>
                </a:lnTo>
                <a:lnTo>
                  <a:pt x="195931" y="97976"/>
                </a:lnTo>
                <a:lnTo>
                  <a:pt x="188232" y="59842"/>
                </a:lnTo>
                <a:lnTo>
                  <a:pt x="167237" y="28699"/>
                </a:lnTo>
                <a:lnTo>
                  <a:pt x="136097" y="7700"/>
                </a:lnTo>
                <a:lnTo>
                  <a:pt x="97965" y="0"/>
                </a:lnTo>
                <a:close/>
              </a:path>
            </a:pathLst>
          </a:custGeom>
          <a:solidFill>
            <a:srgbClr val="6ACC44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43806" y="1214091"/>
            <a:ext cx="1581785" cy="10604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6600" b="1" spc="180" dirty="0">
                <a:latin typeface="Trebuchet MS"/>
                <a:cs typeface="Trebuchet MS"/>
              </a:rPr>
              <a:t>cd</a:t>
            </a:r>
            <a:r>
              <a:rPr sz="6600" b="1" spc="-795" dirty="0">
                <a:latin typeface="Trebuchet MS"/>
                <a:cs typeface="Trebuchet MS"/>
              </a:rPr>
              <a:t> </a:t>
            </a:r>
            <a:r>
              <a:rPr sz="6600" b="1" spc="-730" dirty="0">
                <a:latin typeface="Trebuchet MS"/>
                <a:cs typeface="Trebuchet MS"/>
              </a:rPr>
              <a:t>..</a:t>
            </a:r>
            <a:endParaRPr sz="6600">
              <a:latin typeface="Trebuchet MS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064618" y="3377069"/>
            <a:ext cx="13977619" cy="9789795"/>
          </a:xfrm>
          <a:custGeom>
            <a:avLst/>
            <a:gdLst/>
            <a:ahLst/>
            <a:cxnLst/>
            <a:rect l="l" t="t" r="r" b="b"/>
            <a:pathLst>
              <a:path w="13977619" h="9789794">
                <a:moveTo>
                  <a:pt x="0" y="0"/>
                </a:moveTo>
                <a:lnTo>
                  <a:pt x="13977375" y="0"/>
                </a:lnTo>
                <a:lnTo>
                  <a:pt x="13977375" y="9789440"/>
                </a:lnTo>
                <a:lnTo>
                  <a:pt x="0" y="9789440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769518" y="3664810"/>
            <a:ext cx="12565380" cy="8376920"/>
          </a:xfrm>
          <a:custGeom>
            <a:avLst/>
            <a:gdLst/>
            <a:ahLst/>
            <a:cxnLst/>
            <a:rect l="l" t="t" r="r" b="b"/>
            <a:pathLst>
              <a:path w="12565380" h="8376920">
                <a:moveTo>
                  <a:pt x="12512708" y="0"/>
                </a:moveTo>
                <a:lnTo>
                  <a:pt x="52354" y="0"/>
                </a:lnTo>
                <a:lnTo>
                  <a:pt x="22087" y="818"/>
                </a:lnTo>
                <a:lnTo>
                  <a:pt x="6544" y="6544"/>
                </a:lnTo>
                <a:lnTo>
                  <a:pt x="818" y="22087"/>
                </a:lnTo>
                <a:lnTo>
                  <a:pt x="0" y="52354"/>
                </a:lnTo>
                <a:lnTo>
                  <a:pt x="0" y="8324353"/>
                </a:lnTo>
                <a:lnTo>
                  <a:pt x="818" y="8354621"/>
                </a:lnTo>
                <a:lnTo>
                  <a:pt x="6544" y="8370163"/>
                </a:lnTo>
                <a:lnTo>
                  <a:pt x="22087" y="8375890"/>
                </a:lnTo>
                <a:lnTo>
                  <a:pt x="52354" y="8376708"/>
                </a:lnTo>
                <a:lnTo>
                  <a:pt x="12512708" y="8376708"/>
                </a:lnTo>
                <a:lnTo>
                  <a:pt x="12542975" y="8375890"/>
                </a:lnTo>
                <a:lnTo>
                  <a:pt x="12558518" y="8370163"/>
                </a:lnTo>
                <a:lnTo>
                  <a:pt x="12564244" y="8354621"/>
                </a:lnTo>
                <a:lnTo>
                  <a:pt x="12565062" y="8324353"/>
                </a:lnTo>
                <a:lnTo>
                  <a:pt x="12565062" y="52354"/>
                </a:lnTo>
                <a:lnTo>
                  <a:pt x="12564244" y="22087"/>
                </a:lnTo>
                <a:lnTo>
                  <a:pt x="12558518" y="6544"/>
                </a:lnTo>
                <a:lnTo>
                  <a:pt x="12542975" y="818"/>
                </a:lnTo>
                <a:lnTo>
                  <a:pt x="1251270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769518" y="4263891"/>
            <a:ext cx="12565062" cy="10051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769518" y="3664810"/>
            <a:ext cx="12565380" cy="516255"/>
          </a:xfrm>
          <a:custGeom>
            <a:avLst/>
            <a:gdLst/>
            <a:ahLst/>
            <a:cxnLst/>
            <a:rect l="l" t="t" r="r" b="b"/>
            <a:pathLst>
              <a:path w="12565380" h="516254">
                <a:moveTo>
                  <a:pt x="12512708" y="0"/>
                </a:moveTo>
                <a:lnTo>
                  <a:pt x="52354" y="0"/>
                </a:lnTo>
                <a:lnTo>
                  <a:pt x="22087" y="818"/>
                </a:lnTo>
                <a:lnTo>
                  <a:pt x="6544" y="6544"/>
                </a:lnTo>
                <a:lnTo>
                  <a:pt x="818" y="22087"/>
                </a:lnTo>
                <a:lnTo>
                  <a:pt x="0" y="52354"/>
                </a:lnTo>
                <a:lnTo>
                  <a:pt x="0" y="516204"/>
                </a:lnTo>
                <a:lnTo>
                  <a:pt x="12565062" y="516204"/>
                </a:lnTo>
                <a:lnTo>
                  <a:pt x="12565062" y="52354"/>
                </a:lnTo>
                <a:lnTo>
                  <a:pt x="12564244" y="22087"/>
                </a:lnTo>
                <a:lnTo>
                  <a:pt x="12558518" y="6544"/>
                </a:lnTo>
                <a:lnTo>
                  <a:pt x="12542975" y="818"/>
                </a:lnTo>
                <a:lnTo>
                  <a:pt x="12512708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2540">
              <a:lnSpc>
                <a:spcPct val="100000"/>
              </a:lnSpc>
              <a:spcBef>
                <a:spcPts val="45"/>
              </a:spcBef>
            </a:pPr>
            <a:endParaRPr sz="2800">
              <a:latin typeface="Times New Roman"/>
              <a:cs typeface="Times New Roman"/>
            </a:endParaRPr>
          </a:p>
          <a:p>
            <a:pPr marL="2540" algn="ctr">
              <a:lnSpc>
                <a:spcPct val="100000"/>
              </a:lnSpc>
            </a:pPr>
            <a:r>
              <a:rPr spc="55" dirty="0">
                <a:latin typeface="Tahoma"/>
                <a:cs typeface="Tahoma"/>
              </a:rPr>
              <a:t>yandex</a:t>
            </a:r>
            <a:r>
              <a:rPr spc="-240" dirty="0">
                <a:latin typeface="Tahoma"/>
                <a:cs typeface="Tahoma"/>
              </a:rPr>
              <a:t> </a:t>
            </a:r>
            <a:r>
              <a:rPr dirty="0">
                <a:latin typeface="Tahoma"/>
                <a:cs typeface="Tahoma"/>
              </a:rPr>
              <a:t>—</a:t>
            </a:r>
            <a:r>
              <a:rPr spc="-240" dirty="0">
                <a:latin typeface="Tahoma"/>
                <a:cs typeface="Tahoma"/>
              </a:rPr>
              <a:t> </a:t>
            </a:r>
            <a:r>
              <a:rPr spc="60" dirty="0">
                <a:latin typeface="Tahoma"/>
                <a:cs typeface="Tahoma"/>
              </a:rPr>
              <a:t>bash</a:t>
            </a:r>
          </a:p>
        </p:txBody>
      </p:sp>
      <p:sp>
        <p:nvSpPr>
          <p:cNvPr id="8" name="object 8"/>
          <p:cNvSpPr/>
          <p:nvPr/>
        </p:nvSpPr>
        <p:spPr>
          <a:xfrm>
            <a:off x="3937055" y="3824940"/>
            <a:ext cx="196215" cy="196215"/>
          </a:xfrm>
          <a:custGeom>
            <a:avLst/>
            <a:gdLst/>
            <a:ahLst/>
            <a:cxnLst/>
            <a:rect l="l" t="t" r="r" b="b"/>
            <a:pathLst>
              <a:path w="196214" h="196214">
                <a:moveTo>
                  <a:pt x="97965" y="0"/>
                </a:moveTo>
                <a:lnTo>
                  <a:pt x="59833" y="7700"/>
                </a:lnTo>
                <a:lnTo>
                  <a:pt x="28694" y="28699"/>
                </a:lnTo>
                <a:lnTo>
                  <a:pt x="7698" y="59842"/>
                </a:lnTo>
                <a:lnTo>
                  <a:pt x="0" y="97976"/>
                </a:lnTo>
                <a:lnTo>
                  <a:pt x="7698" y="136112"/>
                </a:lnTo>
                <a:lnTo>
                  <a:pt x="28694" y="167251"/>
                </a:lnTo>
                <a:lnTo>
                  <a:pt x="59833" y="188244"/>
                </a:lnTo>
                <a:lnTo>
                  <a:pt x="97965" y="195941"/>
                </a:lnTo>
                <a:lnTo>
                  <a:pt x="136097" y="188244"/>
                </a:lnTo>
                <a:lnTo>
                  <a:pt x="167237" y="167251"/>
                </a:lnTo>
                <a:lnTo>
                  <a:pt x="188232" y="136112"/>
                </a:lnTo>
                <a:lnTo>
                  <a:pt x="195931" y="97976"/>
                </a:lnTo>
                <a:lnTo>
                  <a:pt x="188232" y="59842"/>
                </a:lnTo>
                <a:lnTo>
                  <a:pt x="167237" y="28699"/>
                </a:lnTo>
                <a:lnTo>
                  <a:pt x="136097" y="7700"/>
                </a:lnTo>
                <a:lnTo>
                  <a:pt x="97965" y="0"/>
                </a:lnTo>
                <a:close/>
              </a:path>
            </a:pathLst>
          </a:custGeom>
          <a:solidFill>
            <a:srgbClr val="EB5B5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236116" y="3824940"/>
            <a:ext cx="196215" cy="196215"/>
          </a:xfrm>
          <a:custGeom>
            <a:avLst/>
            <a:gdLst/>
            <a:ahLst/>
            <a:cxnLst/>
            <a:rect l="l" t="t" r="r" b="b"/>
            <a:pathLst>
              <a:path w="196214" h="196214">
                <a:moveTo>
                  <a:pt x="97965" y="0"/>
                </a:moveTo>
                <a:lnTo>
                  <a:pt x="59833" y="7700"/>
                </a:lnTo>
                <a:lnTo>
                  <a:pt x="28694" y="28699"/>
                </a:lnTo>
                <a:lnTo>
                  <a:pt x="7698" y="59842"/>
                </a:lnTo>
                <a:lnTo>
                  <a:pt x="0" y="97976"/>
                </a:lnTo>
                <a:lnTo>
                  <a:pt x="7698" y="136112"/>
                </a:lnTo>
                <a:lnTo>
                  <a:pt x="28694" y="167251"/>
                </a:lnTo>
                <a:lnTo>
                  <a:pt x="59833" y="188244"/>
                </a:lnTo>
                <a:lnTo>
                  <a:pt x="97965" y="195941"/>
                </a:lnTo>
                <a:lnTo>
                  <a:pt x="136097" y="188244"/>
                </a:lnTo>
                <a:lnTo>
                  <a:pt x="167237" y="167251"/>
                </a:lnTo>
                <a:lnTo>
                  <a:pt x="188232" y="136112"/>
                </a:lnTo>
                <a:lnTo>
                  <a:pt x="195931" y="97976"/>
                </a:lnTo>
                <a:lnTo>
                  <a:pt x="188232" y="59842"/>
                </a:lnTo>
                <a:lnTo>
                  <a:pt x="167237" y="28699"/>
                </a:lnTo>
                <a:lnTo>
                  <a:pt x="136097" y="7700"/>
                </a:lnTo>
                <a:lnTo>
                  <a:pt x="97965" y="0"/>
                </a:lnTo>
                <a:close/>
              </a:path>
            </a:pathLst>
          </a:custGeom>
          <a:solidFill>
            <a:srgbClr val="F7BE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535175" y="3824940"/>
            <a:ext cx="196215" cy="196215"/>
          </a:xfrm>
          <a:custGeom>
            <a:avLst/>
            <a:gdLst/>
            <a:ahLst/>
            <a:cxnLst/>
            <a:rect l="l" t="t" r="r" b="b"/>
            <a:pathLst>
              <a:path w="196214" h="196214">
                <a:moveTo>
                  <a:pt x="97965" y="0"/>
                </a:moveTo>
                <a:lnTo>
                  <a:pt x="59833" y="7700"/>
                </a:lnTo>
                <a:lnTo>
                  <a:pt x="28694" y="28699"/>
                </a:lnTo>
                <a:lnTo>
                  <a:pt x="7698" y="59842"/>
                </a:lnTo>
                <a:lnTo>
                  <a:pt x="0" y="97976"/>
                </a:lnTo>
                <a:lnTo>
                  <a:pt x="7698" y="136112"/>
                </a:lnTo>
                <a:lnTo>
                  <a:pt x="28694" y="167251"/>
                </a:lnTo>
                <a:lnTo>
                  <a:pt x="59833" y="188244"/>
                </a:lnTo>
                <a:lnTo>
                  <a:pt x="97965" y="195941"/>
                </a:lnTo>
                <a:lnTo>
                  <a:pt x="136097" y="188244"/>
                </a:lnTo>
                <a:lnTo>
                  <a:pt x="167237" y="167251"/>
                </a:lnTo>
                <a:lnTo>
                  <a:pt x="188232" y="136112"/>
                </a:lnTo>
                <a:lnTo>
                  <a:pt x="195931" y="97976"/>
                </a:lnTo>
                <a:lnTo>
                  <a:pt x="188232" y="59842"/>
                </a:lnTo>
                <a:lnTo>
                  <a:pt x="167237" y="28699"/>
                </a:lnTo>
                <a:lnTo>
                  <a:pt x="136097" y="7700"/>
                </a:lnTo>
                <a:lnTo>
                  <a:pt x="97965" y="0"/>
                </a:lnTo>
                <a:close/>
              </a:path>
            </a:pathLst>
          </a:custGeom>
          <a:solidFill>
            <a:srgbClr val="6ACC44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43806" y="1214091"/>
            <a:ext cx="1692910" cy="10604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6600" b="1" spc="180" dirty="0">
                <a:latin typeface="Trebuchet MS"/>
                <a:cs typeface="Trebuchet MS"/>
              </a:rPr>
              <a:t>cd</a:t>
            </a:r>
            <a:r>
              <a:rPr sz="6600" b="1" spc="-795" dirty="0">
                <a:latin typeface="Trebuchet MS"/>
                <a:cs typeface="Trebuchet MS"/>
              </a:rPr>
              <a:t> </a:t>
            </a:r>
            <a:r>
              <a:rPr sz="6600" b="1" spc="390" dirty="0">
                <a:latin typeface="Trebuchet MS"/>
                <a:cs typeface="Trebuchet MS"/>
              </a:rPr>
              <a:t>~</a:t>
            </a:r>
            <a:endParaRPr sz="6600">
              <a:latin typeface="Trebuchet MS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064618" y="3377069"/>
            <a:ext cx="13977619" cy="9789795"/>
          </a:xfrm>
          <a:custGeom>
            <a:avLst/>
            <a:gdLst/>
            <a:ahLst/>
            <a:cxnLst/>
            <a:rect l="l" t="t" r="r" b="b"/>
            <a:pathLst>
              <a:path w="13977619" h="9789794">
                <a:moveTo>
                  <a:pt x="0" y="0"/>
                </a:moveTo>
                <a:lnTo>
                  <a:pt x="13977375" y="0"/>
                </a:lnTo>
                <a:lnTo>
                  <a:pt x="13977375" y="9789440"/>
                </a:lnTo>
                <a:lnTo>
                  <a:pt x="0" y="9789440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769518" y="3664810"/>
            <a:ext cx="12565380" cy="8376920"/>
          </a:xfrm>
          <a:custGeom>
            <a:avLst/>
            <a:gdLst/>
            <a:ahLst/>
            <a:cxnLst/>
            <a:rect l="l" t="t" r="r" b="b"/>
            <a:pathLst>
              <a:path w="12565380" h="8376920">
                <a:moveTo>
                  <a:pt x="12512708" y="0"/>
                </a:moveTo>
                <a:lnTo>
                  <a:pt x="52354" y="0"/>
                </a:lnTo>
                <a:lnTo>
                  <a:pt x="22087" y="818"/>
                </a:lnTo>
                <a:lnTo>
                  <a:pt x="6544" y="6544"/>
                </a:lnTo>
                <a:lnTo>
                  <a:pt x="818" y="22087"/>
                </a:lnTo>
                <a:lnTo>
                  <a:pt x="0" y="52354"/>
                </a:lnTo>
                <a:lnTo>
                  <a:pt x="0" y="8324353"/>
                </a:lnTo>
                <a:lnTo>
                  <a:pt x="818" y="8354621"/>
                </a:lnTo>
                <a:lnTo>
                  <a:pt x="6544" y="8370163"/>
                </a:lnTo>
                <a:lnTo>
                  <a:pt x="22087" y="8375890"/>
                </a:lnTo>
                <a:lnTo>
                  <a:pt x="52354" y="8376708"/>
                </a:lnTo>
                <a:lnTo>
                  <a:pt x="12512708" y="8376708"/>
                </a:lnTo>
                <a:lnTo>
                  <a:pt x="12542975" y="8375890"/>
                </a:lnTo>
                <a:lnTo>
                  <a:pt x="12558518" y="8370163"/>
                </a:lnTo>
                <a:lnTo>
                  <a:pt x="12564244" y="8354621"/>
                </a:lnTo>
                <a:lnTo>
                  <a:pt x="12565062" y="8324353"/>
                </a:lnTo>
                <a:lnTo>
                  <a:pt x="12565062" y="52354"/>
                </a:lnTo>
                <a:lnTo>
                  <a:pt x="12564244" y="22087"/>
                </a:lnTo>
                <a:lnTo>
                  <a:pt x="12558518" y="6544"/>
                </a:lnTo>
                <a:lnTo>
                  <a:pt x="12542975" y="818"/>
                </a:lnTo>
                <a:lnTo>
                  <a:pt x="1251270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769518" y="4263891"/>
            <a:ext cx="12565062" cy="100519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769518" y="3664810"/>
            <a:ext cx="12565380" cy="516255"/>
          </a:xfrm>
          <a:custGeom>
            <a:avLst/>
            <a:gdLst/>
            <a:ahLst/>
            <a:cxnLst/>
            <a:rect l="l" t="t" r="r" b="b"/>
            <a:pathLst>
              <a:path w="12565380" h="516254">
                <a:moveTo>
                  <a:pt x="12512708" y="0"/>
                </a:moveTo>
                <a:lnTo>
                  <a:pt x="52354" y="0"/>
                </a:lnTo>
                <a:lnTo>
                  <a:pt x="22087" y="818"/>
                </a:lnTo>
                <a:lnTo>
                  <a:pt x="6544" y="6544"/>
                </a:lnTo>
                <a:lnTo>
                  <a:pt x="818" y="22087"/>
                </a:lnTo>
                <a:lnTo>
                  <a:pt x="0" y="52354"/>
                </a:lnTo>
                <a:lnTo>
                  <a:pt x="0" y="516204"/>
                </a:lnTo>
                <a:lnTo>
                  <a:pt x="12565062" y="516204"/>
                </a:lnTo>
                <a:lnTo>
                  <a:pt x="12565062" y="52354"/>
                </a:lnTo>
                <a:lnTo>
                  <a:pt x="12564244" y="22087"/>
                </a:lnTo>
                <a:lnTo>
                  <a:pt x="12558518" y="6544"/>
                </a:lnTo>
                <a:lnTo>
                  <a:pt x="12542975" y="818"/>
                </a:lnTo>
                <a:lnTo>
                  <a:pt x="12512708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064618" y="3377069"/>
            <a:ext cx="13977619" cy="9789795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5"/>
              </a:spcBef>
            </a:pPr>
            <a:endParaRPr sz="28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1650" spc="55" dirty="0">
                <a:latin typeface="Tahoma"/>
                <a:cs typeface="Tahoma"/>
              </a:rPr>
              <a:t>yandex</a:t>
            </a:r>
            <a:r>
              <a:rPr sz="1650" spc="-240" dirty="0">
                <a:latin typeface="Tahoma"/>
                <a:cs typeface="Tahoma"/>
              </a:rPr>
              <a:t> </a:t>
            </a:r>
            <a:r>
              <a:rPr sz="1650" dirty="0">
                <a:latin typeface="Tahoma"/>
                <a:cs typeface="Tahoma"/>
              </a:rPr>
              <a:t>—</a:t>
            </a:r>
            <a:r>
              <a:rPr sz="1650" spc="-240" dirty="0">
                <a:latin typeface="Tahoma"/>
                <a:cs typeface="Tahoma"/>
              </a:rPr>
              <a:t> </a:t>
            </a:r>
            <a:r>
              <a:rPr sz="1650" spc="60" dirty="0">
                <a:latin typeface="Tahoma"/>
                <a:cs typeface="Tahoma"/>
              </a:rPr>
              <a:t>bash</a:t>
            </a:r>
            <a:endParaRPr sz="1650">
              <a:latin typeface="Tahoma"/>
              <a:cs typeface="Tahom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937055" y="3824940"/>
            <a:ext cx="196215" cy="196215"/>
          </a:xfrm>
          <a:custGeom>
            <a:avLst/>
            <a:gdLst/>
            <a:ahLst/>
            <a:cxnLst/>
            <a:rect l="l" t="t" r="r" b="b"/>
            <a:pathLst>
              <a:path w="196214" h="196214">
                <a:moveTo>
                  <a:pt x="97965" y="0"/>
                </a:moveTo>
                <a:lnTo>
                  <a:pt x="59833" y="7700"/>
                </a:lnTo>
                <a:lnTo>
                  <a:pt x="28694" y="28699"/>
                </a:lnTo>
                <a:lnTo>
                  <a:pt x="7698" y="59842"/>
                </a:lnTo>
                <a:lnTo>
                  <a:pt x="0" y="97976"/>
                </a:lnTo>
                <a:lnTo>
                  <a:pt x="7698" y="136112"/>
                </a:lnTo>
                <a:lnTo>
                  <a:pt x="28694" y="167251"/>
                </a:lnTo>
                <a:lnTo>
                  <a:pt x="59833" y="188244"/>
                </a:lnTo>
                <a:lnTo>
                  <a:pt x="97965" y="195941"/>
                </a:lnTo>
                <a:lnTo>
                  <a:pt x="136097" y="188244"/>
                </a:lnTo>
                <a:lnTo>
                  <a:pt x="167237" y="167251"/>
                </a:lnTo>
                <a:lnTo>
                  <a:pt x="188232" y="136112"/>
                </a:lnTo>
                <a:lnTo>
                  <a:pt x="195931" y="97976"/>
                </a:lnTo>
                <a:lnTo>
                  <a:pt x="188232" y="59842"/>
                </a:lnTo>
                <a:lnTo>
                  <a:pt x="167237" y="28699"/>
                </a:lnTo>
                <a:lnTo>
                  <a:pt x="136097" y="7700"/>
                </a:lnTo>
                <a:lnTo>
                  <a:pt x="97965" y="0"/>
                </a:lnTo>
                <a:close/>
              </a:path>
            </a:pathLst>
          </a:custGeom>
          <a:solidFill>
            <a:srgbClr val="EB5B5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236116" y="3824940"/>
            <a:ext cx="196215" cy="196215"/>
          </a:xfrm>
          <a:custGeom>
            <a:avLst/>
            <a:gdLst/>
            <a:ahLst/>
            <a:cxnLst/>
            <a:rect l="l" t="t" r="r" b="b"/>
            <a:pathLst>
              <a:path w="196214" h="196214">
                <a:moveTo>
                  <a:pt x="97965" y="0"/>
                </a:moveTo>
                <a:lnTo>
                  <a:pt x="59833" y="7700"/>
                </a:lnTo>
                <a:lnTo>
                  <a:pt x="28694" y="28699"/>
                </a:lnTo>
                <a:lnTo>
                  <a:pt x="7698" y="59842"/>
                </a:lnTo>
                <a:lnTo>
                  <a:pt x="0" y="97976"/>
                </a:lnTo>
                <a:lnTo>
                  <a:pt x="7698" y="136112"/>
                </a:lnTo>
                <a:lnTo>
                  <a:pt x="28694" y="167251"/>
                </a:lnTo>
                <a:lnTo>
                  <a:pt x="59833" y="188244"/>
                </a:lnTo>
                <a:lnTo>
                  <a:pt x="97965" y="195941"/>
                </a:lnTo>
                <a:lnTo>
                  <a:pt x="136097" y="188244"/>
                </a:lnTo>
                <a:lnTo>
                  <a:pt x="167237" y="167251"/>
                </a:lnTo>
                <a:lnTo>
                  <a:pt x="188232" y="136112"/>
                </a:lnTo>
                <a:lnTo>
                  <a:pt x="195931" y="97976"/>
                </a:lnTo>
                <a:lnTo>
                  <a:pt x="188232" y="59842"/>
                </a:lnTo>
                <a:lnTo>
                  <a:pt x="167237" y="28699"/>
                </a:lnTo>
                <a:lnTo>
                  <a:pt x="136097" y="7700"/>
                </a:lnTo>
                <a:lnTo>
                  <a:pt x="97965" y="0"/>
                </a:lnTo>
                <a:close/>
              </a:path>
            </a:pathLst>
          </a:custGeom>
          <a:solidFill>
            <a:srgbClr val="F7BE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535175" y="3824940"/>
            <a:ext cx="196215" cy="196215"/>
          </a:xfrm>
          <a:custGeom>
            <a:avLst/>
            <a:gdLst/>
            <a:ahLst/>
            <a:cxnLst/>
            <a:rect l="l" t="t" r="r" b="b"/>
            <a:pathLst>
              <a:path w="196214" h="196214">
                <a:moveTo>
                  <a:pt x="97965" y="0"/>
                </a:moveTo>
                <a:lnTo>
                  <a:pt x="59833" y="7700"/>
                </a:lnTo>
                <a:lnTo>
                  <a:pt x="28694" y="28699"/>
                </a:lnTo>
                <a:lnTo>
                  <a:pt x="7698" y="59842"/>
                </a:lnTo>
                <a:lnTo>
                  <a:pt x="0" y="97976"/>
                </a:lnTo>
                <a:lnTo>
                  <a:pt x="7698" y="136112"/>
                </a:lnTo>
                <a:lnTo>
                  <a:pt x="28694" y="167251"/>
                </a:lnTo>
                <a:lnTo>
                  <a:pt x="59833" y="188244"/>
                </a:lnTo>
                <a:lnTo>
                  <a:pt x="97965" y="195941"/>
                </a:lnTo>
                <a:lnTo>
                  <a:pt x="136097" y="188244"/>
                </a:lnTo>
                <a:lnTo>
                  <a:pt x="167237" y="167251"/>
                </a:lnTo>
                <a:lnTo>
                  <a:pt x="188232" y="136112"/>
                </a:lnTo>
                <a:lnTo>
                  <a:pt x="195931" y="97976"/>
                </a:lnTo>
                <a:lnTo>
                  <a:pt x="188232" y="59842"/>
                </a:lnTo>
                <a:lnTo>
                  <a:pt x="167237" y="28699"/>
                </a:lnTo>
                <a:lnTo>
                  <a:pt x="136097" y="7700"/>
                </a:lnTo>
                <a:lnTo>
                  <a:pt x="97965" y="0"/>
                </a:lnTo>
                <a:close/>
              </a:path>
            </a:pathLst>
          </a:custGeom>
          <a:solidFill>
            <a:srgbClr val="6ACC44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43652" y="6928143"/>
            <a:ext cx="14016990" cy="11880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320" dirty="0">
                <a:latin typeface="Tahoma"/>
                <a:cs typeface="Tahoma"/>
              </a:rPr>
              <a:t>How</a:t>
            </a:r>
            <a:r>
              <a:rPr spc="-869" dirty="0">
                <a:latin typeface="Tahoma"/>
                <a:cs typeface="Tahoma"/>
              </a:rPr>
              <a:t> </a:t>
            </a:r>
            <a:r>
              <a:rPr spc="220" dirty="0">
                <a:latin typeface="Tahoma"/>
                <a:cs typeface="Tahoma"/>
              </a:rPr>
              <a:t>is</a:t>
            </a:r>
            <a:r>
              <a:rPr spc="-869" dirty="0">
                <a:latin typeface="Tahoma"/>
                <a:cs typeface="Tahoma"/>
              </a:rPr>
              <a:t> </a:t>
            </a:r>
            <a:r>
              <a:rPr spc="220" dirty="0">
                <a:latin typeface="Tahoma"/>
                <a:cs typeface="Tahoma"/>
              </a:rPr>
              <a:t>data</a:t>
            </a:r>
            <a:r>
              <a:rPr spc="-869" dirty="0">
                <a:latin typeface="Tahoma"/>
                <a:cs typeface="Tahoma"/>
              </a:rPr>
              <a:t> </a:t>
            </a:r>
            <a:r>
              <a:rPr spc="254" dirty="0">
                <a:latin typeface="Tahoma"/>
                <a:cs typeface="Tahoma"/>
              </a:rPr>
              <a:t>stored</a:t>
            </a:r>
            <a:r>
              <a:rPr spc="-869" dirty="0">
                <a:latin typeface="Tahoma"/>
                <a:cs typeface="Tahoma"/>
              </a:rPr>
              <a:t> </a:t>
            </a:r>
            <a:r>
              <a:rPr spc="195" dirty="0">
                <a:latin typeface="Tahoma"/>
                <a:cs typeface="Tahoma"/>
              </a:rPr>
              <a:t>at</a:t>
            </a:r>
            <a:r>
              <a:rPr spc="-869" dirty="0">
                <a:latin typeface="Tahoma"/>
                <a:cs typeface="Tahoma"/>
              </a:rPr>
              <a:t> </a:t>
            </a:r>
            <a:r>
              <a:rPr spc="235" dirty="0">
                <a:latin typeface="Tahoma"/>
                <a:cs typeface="Tahoma"/>
              </a:rPr>
              <a:t>the</a:t>
            </a:r>
            <a:r>
              <a:rPr spc="-869" dirty="0">
                <a:latin typeface="Tahoma"/>
                <a:cs typeface="Tahoma"/>
              </a:rPr>
              <a:t> </a:t>
            </a:r>
            <a:r>
              <a:rPr spc="225" dirty="0">
                <a:latin typeface="Tahoma"/>
                <a:cs typeface="Tahoma"/>
              </a:rPr>
              <a:t>laptop?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43806" y="1214091"/>
            <a:ext cx="13748385" cy="42437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6600" b="1" spc="254" dirty="0">
                <a:latin typeface="Trebuchet MS"/>
                <a:cs typeface="Trebuchet MS"/>
              </a:rPr>
              <a:t>pwd</a:t>
            </a:r>
            <a:endParaRPr sz="66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9150">
              <a:latin typeface="Times New Roman"/>
              <a:cs typeface="Times New Roman"/>
            </a:endParaRPr>
          </a:p>
          <a:p>
            <a:pPr marL="1268730">
              <a:lnSpc>
                <a:spcPct val="100000"/>
              </a:lnSpc>
            </a:pPr>
            <a:r>
              <a:rPr sz="4100" spc="10" dirty="0">
                <a:latin typeface="Consolas"/>
                <a:cs typeface="Consolas"/>
              </a:rPr>
              <a:t>Ű</a:t>
            </a:r>
            <a:r>
              <a:rPr sz="4100" spc="-409" dirty="0">
                <a:latin typeface="Consolas"/>
                <a:cs typeface="Consolas"/>
              </a:rPr>
              <a:t> </a:t>
            </a:r>
            <a:r>
              <a:rPr sz="4100" spc="140" dirty="0">
                <a:latin typeface="Tahoma"/>
                <a:cs typeface="Tahoma"/>
              </a:rPr>
              <a:t>Prints</a:t>
            </a:r>
            <a:r>
              <a:rPr sz="4100" spc="-480" dirty="0">
                <a:latin typeface="Tahoma"/>
                <a:cs typeface="Tahoma"/>
              </a:rPr>
              <a:t> </a:t>
            </a:r>
            <a:r>
              <a:rPr sz="4100" spc="135" dirty="0">
                <a:latin typeface="Tahoma"/>
                <a:cs typeface="Tahoma"/>
              </a:rPr>
              <a:t>the</a:t>
            </a:r>
            <a:r>
              <a:rPr sz="4100" spc="-480" dirty="0">
                <a:latin typeface="Tahoma"/>
                <a:cs typeface="Tahoma"/>
              </a:rPr>
              <a:t> </a:t>
            </a:r>
            <a:r>
              <a:rPr sz="4100" spc="114" dirty="0">
                <a:latin typeface="Tahoma"/>
                <a:cs typeface="Tahoma"/>
              </a:rPr>
              <a:t>whole</a:t>
            </a:r>
            <a:r>
              <a:rPr sz="4100" spc="-480" dirty="0">
                <a:latin typeface="Tahoma"/>
                <a:cs typeface="Tahoma"/>
              </a:rPr>
              <a:t> </a:t>
            </a:r>
            <a:r>
              <a:rPr sz="4100" spc="130" dirty="0">
                <a:latin typeface="Tahoma"/>
                <a:cs typeface="Tahoma"/>
              </a:rPr>
              <a:t>pathname</a:t>
            </a:r>
            <a:r>
              <a:rPr sz="4100" spc="-480" dirty="0">
                <a:latin typeface="Tahoma"/>
                <a:cs typeface="Tahoma"/>
              </a:rPr>
              <a:t> </a:t>
            </a:r>
            <a:r>
              <a:rPr sz="4100" spc="195" dirty="0">
                <a:latin typeface="Tahoma"/>
                <a:cs typeface="Tahoma"/>
              </a:rPr>
              <a:t>of</a:t>
            </a:r>
            <a:r>
              <a:rPr sz="4100" spc="-480" dirty="0">
                <a:latin typeface="Tahoma"/>
                <a:cs typeface="Tahoma"/>
              </a:rPr>
              <a:t> </a:t>
            </a:r>
            <a:r>
              <a:rPr sz="4100" spc="135" dirty="0">
                <a:latin typeface="Tahoma"/>
                <a:cs typeface="Tahoma"/>
              </a:rPr>
              <a:t>the</a:t>
            </a:r>
            <a:r>
              <a:rPr sz="4100" spc="-480" dirty="0">
                <a:latin typeface="Tahoma"/>
                <a:cs typeface="Tahoma"/>
              </a:rPr>
              <a:t> </a:t>
            </a:r>
            <a:r>
              <a:rPr sz="4100" spc="95" dirty="0">
                <a:latin typeface="Tahoma"/>
                <a:cs typeface="Tahoma"/>
              </a:rPr>
              <a:t>current</a:t>
            </a:r>
            <a:r>
              <a:rPr sz="4100" spc="-480" dirty="0">
                <a:latin typeface="Tahoma"/>
                <a:cs typeface="Tahoma"/>
              </a:rPr>
              <a:t> </a:t>
            </a:r>
            <a:r>
              <a:rPr sz="4100" spc="120" dirty="0">
                <a:latin typeface="Tahoma"/>
                <a:cs typeface="Tahoma"/>
              </a:rPr>
              <a:t>directory</a:t>
            </a:r>
            <a:endParaRPr sz="4100">
              <a:latin typeface="Tahoma"/>
              <a:cs typeface="Tahoma"/>
            </a:endParaRPr>
          </a:p>
          <a:p>
            <a:pPr marL="1897380">
              <a:lnSpc>
                <a:spcPct val="100000"/>
              </a:lnSpc>
              <a:spcBef>
                <a:spcPts val="3750"/>
              </a:spcBef>
            </a:pPr>
            <a:r>
              <a:rPr sz="4950" spc="300" dirty="0">
                <a:latin typeface="Tahoma"/>
                <a:cs typeface="Tahoma"/>
              </a:rPr>
              <a:t>pwd</a:t>
            </a:r>
            <a:r>
              <a:rPr sz="4950" spc="-680" dirty="0">
                <a:latin typeface="Tahoma"/>
                <a:cs typeface="Tahoma"/>
              </a:rPr>
              <a:t> </a:t>
            </a:r>
            <a:r>
              <a:rPr sz="4950" spc="-60" dirty="0">
                <a:latin typeface="Tahoma"/>
                <a:cs typeface="Tahoma"/>
              </a:rPr>
              <a:t>[OPTION]...</a:t>
            </a:r>
            <a:endParaRPr sz="495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43806" y="1214091"/>
            <a:ext cx="1757045" cy="10604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6600" b="1" spc="254" dirty="0">
                <a:latin typeface="Trebuchet MS"/>
                <a:cs typeface="Trebuchet MS"/>
              </a:rPr>
              <a:t>pwd</a:t>
            </a:r>
            <a:endParaRPr sz="6600">
              <a:latin typeface="Trebuchet MS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064618" y="3377069"/>
            <a:ext cx="13977619" cy="9789795"/>
          </a:xfrm>
          <a:custGeom>
            <a:avLst/>
            <a:gdLst/>
            <a:ahLst/>
            <a:cxnLst/>
            <a:rect l="l" t="t" r="r" b="b"/>
            <a:pathLst>
              <a:path w="13977619" h="9789794">
                <a:moveTo>
                  <a:pt x="0" y="0"/>
                </a:moveTo>
                <a:lnTo>
                  <a:pt x="13977375" y="0"/>
                </a:lnTo>
                <a:lnTo>
                  <a:pt x="13977375" y="9789440"/>
                </a:lnTo>
                <a:lnTo>
                  <a:pt x="0" y="9789440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769518" y="3664810"/>
            <a:ext cx="12565380" cy="8376920"/>
          </a:xfrm>
          <a:custGeom>
            <a:avLst/>
            <a:gdLst/>
            <a:ahLst/>
            <a:cxnLst/>
            <a:rect l="l" t="t" r="r" b="b"/>
            <a:pathLst>
              <a:path w="12565380" h="8376920">
                <a:moveTo>
                  <a:pt x="12512708" y="0"/>
                </a:moveTo>
                <a:lnTo>
                  <a:pt x="52354" y="0"/>
                </a:lnTo>
                <a:lnTo>
                  <a:pt x="22087" y="818"/>
                </a:lnTo>
                <a:lnTo>
                  <a:pt x="6544" y="6544"/>
                </a:lnTo>
                <a:lnTo>
                  <a:pt x="818" y="22087"/>
                </a:lnTo>
                <a:lnTo>
                  <a:pt x="0" y="52354"/>
                </a:lnTo>
                <a:lnTo>
                  <a:pt x="0" y="8324353"/>
                </a:lnTo>
                <a:lnTo>
                  <a:pt x="818" y="8354621"/>
                </a:lnTo>
                <a:lnTo>
                  <a:pt x="6544" y="8370163"/>
                </a:lnTo>
                <a:lnTo>
                  <a:pt x="22087" y="8375890"/>
                </a:lnTo>
                <a:lnTo>
                  <a:pt x="52354" y="8376708"/>
                </a:lnTo>
                <a:lnTo>
                  <a:pt x="12512708" y="8376708"/>
                </a:lnTo>
                <a:lnTo>
                  <a:pt x="12542975" y="8375890"/>
                </a:lnTo>
                <a:lnTo>
                  <a:pt x="12558518" y="8370163"/>
                </a:lnTo>
                <a:lnTo>
                  <a:pt x="12564244" y="8354621"/>
                </a:lnTo>
                <a:lnTo>
                  <a:pt x="12565062" y="8324353"/>
                </a:lnTo>
                <a:lnTo>
                  <a:pt x="12565062" y="52354"/>
                </a:lnTo>
                <a:lnTo>
                  <a:pt x="12564244" y="22087"/>
                </a:lnTo>
                <a:lnTo>
                  <a:pt x="12558518" y="6544"/>
                </a:lnTo>
                <a:lnTo>
                  <a:pt x="12542975" y="818"/>
                </a:lnTo>
                <a:lnTo>
                  <a:pt x="1251270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769518" y="4263891"/>
            <a:ext cx="12565062" cy="157062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769518" y="3664810"/>
            <a:ext cx="12565380" cy="516255"/>
          </a:xfrm>
          <a:custGeom>
            <a:avLst/>
            <a:gdLst/>
            <a:ahLst/>
            <a:cxnLst/>
            <a:rect l="l" t="t" r="r" b="b"/>
            <a:pathLst>
              <a:path w="12565380" h="516254">
                <a:moveTo>
                  <a:pt x="12512708" y="0"/>
                </a:moveTo>
                <a:lnTo>
                  <a:pt x="52354" y="0"/>
                </a:lnTo>
                <a:lnTo>
                  <a:pt x="22087" y="818"/>
                </a:lnTo>
                <a:lnTo>
                  <a:pt x="6544" y="6544"/>
                </a:lnTo>
                <a:lnTo>
                  <a:pt x="818" y="22087"/>
                </a:lnTo>
                <a:lnTo>
                  <a:pt x="0" y="52354"/>
                </a:lnTo>
                <a:lnTo>
                  <a:pt x="0" y="516204"/>
                </a:lnTo>
                <a:lnTo>
                  <a:pt x="12565062" y="516204"/>
                </a:lnTo>
                <a:lnTo>
                  <a:pt x="12565062" y="52354"/>
                </a:lnTo>
                <a:lnTo>
                  <a:pt x="12564244" y="22087"/>
                </a:lnTo>
                <a:lnTo>
                  <a:pt x="12558518" y="6544"/>
                </a:lnTo>
                <a:lnTo>
                  <a:pt x="12542975" y="818"/>
                </a:lnTo>
                <a:lnTo>
                  <a:pt x="12512708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064618" y="3377069"/>
            <a:ext cx="13977619" cy="9789795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5"/>
              </a:spcBef>
            </a:pPr>
            <a:endParaRPr sz="28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1650" spc="55" dirty="0">
                <a:latin typeface="Tahoma"/>
                <a:cs typeface="Tahoma"/>
              </a:rPr>
              <a:t>yandex</a:t>
            </a:r>
            <a:r>
              <a:rPr sz="1650" spc="-240" dirty="0">
                <a:latin typeface="Tahoma"/>
                <a:cs typeface="Tahoma"/>
              </a:rPr>
              <a:t> </a:t>
            </a:r>
            <a:r>
              <a:rPr sz="1650" dirty="0">
                <a:latin typeface="Tahoma"/>
                <a:cs typeface="Tahoma"/>
              </a:rPr>
              <a:t>—</a:t>
            </a:r>
            <a:r>
              <a:rPr sz="1650" spc="-240" dirty="0">
                <a:latin typeface="Tahoma"/>
                <a:cs typeface="Tahoma"/>
              </a:rPr>
              <a:t> </a:t>
            </a:r>
            <a:r>
              <a:rPr sz="1650" spc="60" dirty="0">
                <a:latin typeface="Tahoma"/>
                <a:cs typeface="Tahoma"/>
              </a:rPr>
              <a:t>bash</a:t>
            </a:r>
            <a:endParaRPr sz="1650">
              <a:latin typeface="Tahoma"/>
              <a:cs typeface="Tahom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937055" y="3824940"/>
            <a:ext cx="196215" cy="196215"/>
          </a:xfrm>
          <a:custGeom>
            <a:avLst/>
            <a:gdLst/>
            <a:ahLst/>
            <a:cxnLst/>
            <a:rect l="l" t="t" r="r" b="b"/>
            <a:pathLst>
              <a:path w="196214" h="196214">
                <a:moveTo>
                  <a:pt x="97965" y="0"/>
                </a:moveTo>
                <a:lnTo>
                  <a:pt x="59833" y="7700"/>
                </a:lnTo>
                <a:lnTo>
                  <a:pt x="28694" y="28699"/>
                </a:lnTo>
                <a:lnTo>
                  <a:pt x="7698" y="59842"/>
                </a:lnTo>
                <a:lnTo>
                  <a:pt x="0" y="97976"/>
                </a:lnTo>
                <a:lnTo>
                  <a:pt x="7698" y="136112"/>
                </a:lnTo>
                <a:lnTo>
                  <a:pt x="28694" y="167251"/>
                </a:lnTo>
                <a:lnTo>
                  <a:pt x="59833" y="188244"/>
                </a:lnTo>
                <a:lnTo>
                  <a:pt x="97965" y="195941"/>
                </a:lnTo>
                <a:lnTo>
                  <a:pt x="136097" y="188244"/>
                </a:lnTo>
                <a:lnTo>
                  <a:pt x="167237" y="167251"/>
                </a:lnTo>
                <a:lnTo>
                  <a:pt x="188232" y="136112"/>
                </a:lnTo>
                <a:lnTo>
                  <a:pt x="195931" y="97976"/>
                </a:lnTo>
                <a:lnTo>
                  <a:pt x="188232" y="59842"/>
                </a:lnTo>
                <a:lnTo>
                  <a:pt x="167237" y="28699"/>
                </a:lnTo>
                <a:lnTo>
                  <a:pt x="136097" y="7700"/>
                </a:lnTo>
                <a:lnTo>
                  <a:pt x="97965" y="0"/>
                </a:lnTo>
                <a:close/>
              </a:path>
            </a:pathLst>
          </a:custGeom>
          <a:solidFill>
            <a:srgbClr val="EB5B5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236116" y="3824940"/>
            <a:ext cx="196215" cy="196215"/>
          </a:xfrm>
          <a:custGeom>
            <a:avLst/>
            <a:gdLst/>
            <a:ahLst/>
            <a:cxnLst/>
            <a:rect l="l" t="t" r="r" b="b"/>
            <a:pathLst>
              <a:path w="196214" h="196214">
                <a:moveTo>
                  <a:pt x="97965" y="0"/>
                </a:moveTo>
                <a:lnTo>
                  <a:pt x="59833" y="7700"/>
                </a:lnTo>
                <a:lnTo>
                  <a:pt x="28694" y="28699"/>
                </a:lnTo>
                <a:lnTo>
                  <a:pt x="7698" y="59842"/>
                </a:lnTo>
                <a:lnTo>
                  <a:pt x="0" y="97976"/>
                </a:lnTo>
                <a:lnTo>
                  <a:pt x="7698" y="136112"/>
                </a:lnTo>
                <a:lnTo>
                  <a:pt x="28694" y="167251"/>
                </a:lnTo>
                <a:lnTo>
                  <a:pt x="59833" y="188244"/>
                </a:lnTo>
                <a:lnTo>
                  <a:pt x="97965" y="195941"/>
                </a:lnTo>
                <a:lnTo>
                  <a:pt x="136097" y="188244"/>
                </a:lnTo>
                <a:lnTo>
                  <a:pt x="167237" y="167251"/>
                </a:lnTo>
                <a:lnTo>
                  <a:pt x="188232" y="136112"/>
                </a:lnTo>
                <a:lnTo>
                  <a:pt x="195931" y="97976"/>
                </a:lnTo>
                <a:lnTo>
                  <a:pt x="188232" y="59842"/>
                </a:lnTo>
                <a:lnTo>
                  <a:pt x="167237" y="28699"/>
                </a:lnTo>
                <a:lnTo>
                  <a:pt x="136097" y="7700"/>
                </a:lnTo>
                <a:lnTo>
                  <a:pt x="97965" y="0"/>
                </a:lnTo>
                <a:close/>
              </a:path>
            </a:pathLst>
          </a:custGeom>
          <a:solidFill>
            <a:srgbClr val="F7BE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535175" y="3824940"/>
            <a:ext cx="196215" cy="196215"/>
          </a:xfrm>
          <a:custGeom>
            <a:avLst/>
            <a:gdLst/>
            <a:ahLst/>
            <a:cxnLst/>
            <a:rect l="l" t="t" r="r" b="b"/>
            <a:pathLst>
              <a:path w="196214" h="196214">
                <a:moveTo>
                  <a:pt x="97965" y="0"/>
                </a:moveTo>
                <a:lnTo>
                  <a:pt x="59833" y="7700"/>
                </a:lnTo>
                <a:lnTo>
                  <a:pt x="28694" y="28699"/>
                </a:lnTo>
                <a:lnTo>
                  <a:pt x="7698" y="59842"/>
                </a:lnTo>
                <a:lnTo>
                  <a:pt x="0" y="97976"/>
                </a:lnTo>
                <a:lnTo>
                  <a:pt x="7698" y="136112"/>
                </a:lnTo>
                <a:lnTo>
                  <a:pt x="28694" y="167251"/>
                </a:lnTo>
                <a:lnTo>
                  <a:pt x="59833" y="188244"/>
                </a:lnTo>
                <a:lnTo>
                  <a:pt x="97965" y="195941"/>
                </a:lnTo>
                <a:lnTo>
                  <a:pt x="136097" y="188244"/>
                </a:lnTo>
                <a:lnTo>
                  <a:pt x="167237" y="167251"/>
                </a:lnTo>
                <a:lnTo>
                  <a:pt x="188232" y="136112"/>
                </a:lnTo>
                <a:lnTo>
                  <a:pt x="195931" y="97976"/>
                </a:lnTo>
                <a:lnTo>
                  <a:pt x="188232" y="59842"/>
                </a:lnTo>
                <a:lnTo>
                  <a:pt x="167237" y="28699"/>
                </a:lnTo>
                <a:lnTo>
                  <a:pt x="136097" y="7700"/>
                </a:lnTo>
                <a:lnTo>
                  <a:pt x="97965" y="0"/>
                </a:lnTo>
                <a:close/>
              </a:path>
            </a:pathLst>
          </a:custGeom>
          <a:solidFill>
            <a:srgbClr val="6ACC44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43806" y="1214091"/>
            <a:ext cx="13738225" cy="42437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6600" b="1" spc="180" dirty="0">
                <a:latin typeface="Trebuchet MS"/>
                <a:cs typeface="Trebuchet MS"/>
              </a:rPr>
              <a:t>du</a:t>
            </a:r>
            <a:endParaRPr sz="66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9150">
              <a:latin typeface="Times New Roman"/>
              <a:cs typeface="Times New Roman"/>
            </a:endParaRPr>
          </a:p>
          <a:p>
            <a:pPr marL="1268730">
              <a:lnSpc>
                <a:spcPct val="100000"/>
              </a:lnSpc>
            </a:pPr>
            <a:r>
              <a:rPr sz="4100" spc="10" dirty="0">
                <a:latin typeface="Consolas"/>
                <a:cs typeface="Consolas"/>
              </a:rPr>
              <a:t>Ű</a:t>
            </a:r>
            <a:r>
              <a:rPr sz="4100" spc="-400" dirty="0">
                <a:latin typeface="Consolas"/>
                <a:cs typeface="Consolas"/>
              </a:rPr>
              <a:t> </a:t>
            </a:r>
            <a:r>
              <a:rPr sz="4100" spc="250" dirty="0">
                <a:latin typeface="Calibri"/>
                <a:cs typeface="Calibri"/>
              </a:rPr>
              <a:t>estimates</a:t>
            </a:r>
            <a:r>
              <a:rPr sz="4100" spc="-120" dirty="0">
                <a:latin typeface="Calibri"/>
                <a:cs typeface="Calibri"/>
              </a:rPr>
              <a:t> </a:t>
            </a:r>
            <a:r>
              <a:rPr sz="4100" spc="280" dirty="0">
                <a:latin typeface="Calibri"/>
                <a:cs typeface="Calibri"/>
              </a:rPr>
              <a:t>and</a:t>
            </a:r>
            <a:r>
              <a:rPr sz="4100" spc="-120" dirty="0">
                <a:latin typeface="Calibri"/>
                <a:cs typeface="Calibri"/>
              </a:rPr>
              <a:t> </a:t>
            </a:r>
            <a:r>
              <a:rPr sz="4100" spc="275" dirty="0">
                <a:latin typeface="Calibri"/>
                <a:cs typeface="Calibri"/>
              </a:rPr>
              <a:t>displays</a:t>
            </a:r>
            <a:r>
              <a:rPr sz="4100" spc="-120" dirty="0">
                <a:latin typeface="Calibri"/>
                <a:cs typeface="Calibri"/>
              </a:rPr>
              <a:t> </a:t>
            </a:r>
            <a:r>
              <a:rPr sz="4100" spc="215" dirty="0">
                <a:latin typeface="Calibri"/>
                <a:cs typeface="Calibri"/>
              </a:rPr>
              <a:t>the</a:t>
            </a:r>
            <a:r>
              <a:rPr sz="4100" spc="-120" dirty="0">
                <a:latin typeface="Calibri"/>
                <a:cs typeface="Calibri"/>
              </a:rPr>
              <a:t> </a:t>
            </a:r>
            <a:r>
              <a:rPr sz="4100" spc="280" dirty="0">
                <a:latin typeface="Calibri"/>
                <a:cs typeface="Calibri"/>
              </a:rPr>
              <a:t>disk</a:t>
            </a:r>
            <a:r>
              <a:rPr sz="4100" spc="-120" dirty="0">
                <a:latin typeface="Calibri"/>
                <a:cs typeface="Calibri"/>
              </a:rPr>
              <a:t> </a:t>
            </a:r>
            <a:r>
              <a:rPr sz="4100" spc="295" dirty="0">
                <a:latin typeface="Calibri"/>
                <a:cs typeface="Calibri"/>
              </a:rPr>
              <a:t>space</a:t>
            </a:r>
            <a:r>
              <a:rPr sz="4100" spc="-120" dirty="0">
                <a:latin typeface="Calibri"/>
                <a:cs typeface="Calibri"/>
              </a:rPr>
              <a:t> </a:t>
            </a:r>
            <a:r>
              <a:rPr sz="4100" spc="300" dirty="0">
                <a:latin typeface="Calibri"/>
                <a:cs typeface="Calibri"/>
              </a:rPr>
              <a:t>used</a:t>
            </a:r>
            <a:r>
              <a:rPr sz="4100" spc="-120" dirty="0">
                <a:latin typeface="Calibri"/>
                <a:cs typeface="Calibri"/>
              </a:rPr>
              <a:t> </a:t>
            </a:r>
            <a:r>
              <a:rPr sz="4100" spc="315" dirty="0">
                <a:latin typeface="Calibri"/>
                <a:cs typeface="Calibri"/>
              </a:rPr>
              <a:t>by</a:t>
            </a:r>
            <a:r>
              <a:rPr sz="4100" spc="-120" dirty="0">
                <a:latin typeface="Calibri"/>
                <a:cs typeface="Calibri"/>
              </a:rPr>
              <a:t> </a:t>
            </a:r>
            <a:r>
              <a:rPr sz="4100" spc="190" dirty="0">
                <a:latin typeface="Calibri"/>
                <a:cs typeface="Calibri"/>
              </a:rPr>
              <a:t>files</a:t>
            </a:r>
            <a:endParaRPr sz="4100">
              <a:latin typeface="Calibri"/>
              <a:cs typeface="Calibri"/>
            </a:endParaRPr>
          </a:p>
          <a:p>
            <a:pPr marL="1897380">
              <a:lnSpc>
                <a:spcPct val="100000"/>
              </a:lnSpc>
              <a:spcBef>
                <a:spcPts val="3750"/>
              </a:spcBef>
            </a:pPr>
            <a:r>
              <a:rPr sz="4950" spc="235" dirty="0">
                <a:latin typeface="Tahoma"/>
                <a:cs typeface="Tahoma"/>
              </a:rPr>
              <a:t>du</a:t>
            </a:r>
            <a:r>
              <a:rPr sz="4950" spc="-1170" dirty="0">
                <a:latin typeface="Tahoma"/>
                <a:cs typeface="Tahoma"/>
              </a:rPr>
              <a:t> </a:t>
            </a:r>
            <a:r>
              <a:rPr sz="4950" spc="-60" dirty="0">
                <a:latin typeface="Tahoma"/>
                <a:cs typeface="Tahoma"/>
              </a:rPr>
              <a:t>[OPTION]... </a:t>
            </a:r>
            <a:r>
              <a:rPr sz="4950" spc="-175" dirty="0">
                <a:latin typeface="Tahoma"/>
                <a:cs typeface="Tahoma"/>
              </a:rPr>
              <a:t>[FILE]...</a:t>
            </a:r>
            <a:endParaRPr sz="495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43806" y="1214091"/>
            <a:ext cx="1053465" cy="10604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6600" b="1" spc="180" dirty="0">
                <a:latin typeface="Trebuchet MS"/>
                <a:cs typeface="Trebuchet MS"/>
              </a:rPr>
              <a:t>du</a:t>
            </a:r>
            <a:endParaRPr sz="6600">
              <a:latin typeface="Trebuchet MS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064618" y="3377069"/>
            <a:ext cx="13977619" cy="9789795"/>
          </a:xfrm>
          <a:custGeom>
            <a:avLst/>
            <a:gdLst/>
            <a:ahLst/>
            <a:cxnLst/>
            <a:rect l="l" t="t" r="r" b="b"/>
            <a:pathLst>
              <a:path w="13977619" h="9789794">
                <a:moveTo>
                  <a:pt x="0" y="0"/>
                </a:moveTo>
                <a:lnTo>
                  <a:pt x="13977375" y="0"/>
                </a:lnTo>
                <a:lnTo>
                  <a:pt x="13977375" y="9789440"/>
                </a:lnTo>
                <a:lnTo>
                  <a:pt x="0" y="9789440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769518" y="3664810"/>
            <a:ext cx="12565380" cy="8376920"/>
          </a:xfrm>
          <a:custGeom>
            <a:avLst/>
            <a:gdLst/>
            <a:ahLst/>
            <a:cxnLst/>
            <a:rect l="l" t="t" r="r" b="b"/>
            <a:pathLst>
              <a:path w="12565380" h="8376920">
                <a:moveTo>
                  <a:pt x="12512708" y="0"/>
                </a:moveTo>
                <a:lnTo>
                  <a:pt x="52354" y="0"/>
                </a:lnTo>
                <a:lnTo>
                  <a:pt x="22087" y="818"/>
                </a:lnTo>
                <a:lnTo>
                  <a:pt x="6544" y="6544"/>
                </a:lnTo>
                <a:lnTo>
                  <a:pt x="818" y="22087"/>
                </a:lnTo>
                <a:lnTo>
                  <a:pt x="0" y="52354"/>
                </a:lnTo>
                <a:lnTo>
                  <a:pt x="0" y="8324353"/>
                </a:lnTo>
                <a:lnTo>
                  <a:pt x="818" y="8354621"/>
                </a:lnTo>
                <a:lnTo>
                  <a:pt x="6544" y="8370163"/>
                </a:lnTo>
                <a:lnTo>
                  <a:pt x="22087" y="8375890"/>
                </a:lnTo>
                <a:lnTo>
                  <a:pt x="52354" y="8376708"/>
                </a:lnTo>
                <a:lnTo>
                  <a:pt x="12512708" y="8376708"/>
                </a:lnTo>
                <a:lnTo>
                  <a:pt x="12542975" y="8375890"/>
                </a:lnTo>
                <a:lnTo>
                  <a:pt x="12558518" y="8370163"/>
                </a:lnTo>
                <a:lnTo>
                  <a:pt x="12564244" y="8354621"/>
                </a:lnTo>
                <a:lnTo>
                  <a:pt x="12565062" y="8324353"/>
                </a:lnTo>
                <a:lnTo>
                  <a:pt x="12565062" y="52354"/>
                </a:lnTo>
                <a:lnTo>
                  <a:pt x="12564244" y="22087"/>
                </a:lnTo>
                <a:lnTo>
                  <a:pt x="12558518" y="6544"/>
                </a:lnTo>
                <a:lnTo>
                  <a:pt x="12542975" y="818"/>
                </a:lnTo>
                <a:lnTo>
                  <a:pt x="1251270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769518" y="4263880"/>
            <a:ext cx="12565062" cy="400811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769518" y="3664810"/>
            <a:ext cx="12565380" cy="516255"/>
          </a:xfrm>
          <a:custGeom>
            <a:avLst/>
            <a:gdLst/>
            <a:ahLst/>
            <a:cxnLst/>
            <a:rect l="l" t="t" r="r" b="b"/>
            <a:pathLst>
              <a:path w="12565380" h="516254">
                <a:moveTo>
                  <a:pt x="12512708" y="0"/>
                </a:moveTo>
                <a:lnTo>
                  <a:pt x="52354" y="0"/>
                </a:lnTo>
                <a:lnTo>
                  <a:pt x="22087" y="818"/>
                </a:lnTo>
                <a:lnTo>
                  <a:pt x="6544" y="6544"/>
                </a:lnTo>
                <a:lnTo>
                  <a:pt x="818" y="22087"/>
                </a:lnTo>
                <a:lnTo>
                  <a:pt x="0" y="52354"/>
                </a:lnTo>
                <a:lnTo>
                  <a:pt x="0" y="516204"/>
                </a:lnTo>
                <a:lnTo>
                  <a:pt x="12565062" y="516204"/>
                </a:lnTo>
                <a:lnTo>
                  <a:pt x="12565062" y="52354"/>
                </a:lnTo>
                <a:lnTo>
                  <a:pt x="12564244" y="22087"/>
                </a:lnTo>
                <a:lnTo>
                  <a:pt x="12558518" y="6544"/>
                </a:lnTo>
                <a:lnTo>
                  <a:pt x="12542975" y="818"/>
                </a:lnTo>
                <a:lnTo>
                  <a:pt x="12512708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064618" y="3377069"/>
            <a:ext cx="13977619" cy="9789795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5"/>
              </a:spcBef>
            </a:pPr>
            <a:endParaRPr sz="28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1650" spc="55" dirty="0">
                <a:latin typeface="Tahoma"/>
                <a:cs typeface="Tahoma"/>
              </a:rPr>
              <a:t>yandex</a:t>
            </a:r>
            <a:r>
              <a:rPr sz="1650" spc="-240" dirty="0">
                <a:latin typeface="Tahoma"/>
                <a:cs typeface="Tahoma"/>
              </a:rPr>
              <a:t> </a:t>
            </a:r>
            <a:r>
              <a:rPr sz="1650" dirty="0">
                <a:latin typeface="Tahoma"/>
                <a:cs typeface="Tahoma"/>
              </a:rPr>
              <a:t>—</a:t>
            </a:r>
            <a:r>
              <a:rPr sz="1650" spc="-240" dirty="0">
                <a:latin typeface="Tahoma"/>
                <a:cs typeface="Tahoma"/>
              </a:rPr>
              <a:t> </a:t>
            </a:r>
            <a:r>
              <a:rPr sz="1650" spc="60" dirty="0">
                <a:latin typeface="Tahoma"/>
                <a:cs typeface="Tahoma"/>
              </a:rPr>
              <a:t>bash</a:t>
            </a:r>
            <a:endParaRPr sz="1650">
              <a:latin typeface="Tahoma"/>
              <a:cs typeface="Tahom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937055" y="3824940"/>
            <a:ext cx="196215" cy="196215"/>
          </a:xfrm>
          <a:custGeom>
            <a:avLst/>
            <a:gdLst/>
            <a:ahLst/>
            <a:cxnLst/>
            <a:rect l="l" t="t" r="r" b="b"/>
            <a:pathLst>
              <a:path w="196214" h="196214">
                <a:moveTo>
                  <a:pt x="97965" y="0"/>
                </a:moveTo>
                <a:lnTo>
                  <a:pt x="59833" y="7700"/>
                </a:lnTo>
                <a:lnTo>
                  <a:pt x="28694" y="28699"/>
                </a:lnTo>
                <a:lnTo>
                  <a:pt x="7698" y="59842"/>
                </a:lnTo>
                <a:lnTo>
                  <a:pt x="0" y="97976"/>
                </a:lnTo>
                <a:lnTo>
                  <a:pt x="7698" y="136112"/>
                </a:lnTo>
                <a:lnTo>
                  <a:pt x="28694" y="167251"/>
                </a:lnTo>
                <a:lnTo>
                  <a:pt x="59833" y="188244"/>
                </a:lnTo>
                <a:lnTo>
                  <a:pt x="97965" y="195941"/>
                </a:lnTo>
                <a:lnTo>
                  <a:pt x="136097" y="188244"/>
                </a:lnTo>
                <a:lnTo>
                  <a:pt x="167237" y="167251"/>
                </a:lnTo>
                <a:lnTo>
                  <a:pt x="188232" y="136112"/>
                </a:lnTo>
                <a:lnTo>
                  <a:pt x="195931" y="97976"/>
                </a:lnTo>
                <a:lnTo>
                  <a:pt x="188232" y="59842"/>
                </a:lnTo>
                <a:lnTo>
                  <a:pt x="167237" y="28699"/>
                </a:lnTo>
                <a:lnTo>
                  <a:pt x="136097" y="7700"/>
                </a:lnTo>
                <a:lnTo>
                  <a:pt x="97965" y="0"/>
                </a:lnTo>
                <a:close/>
              </a:path>
            </a:pathLst>
          </a:custGeom>
          <a:solidFill>
            <a:srgbClr val="EB5B5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236116" y="3824940"/>
            <a:ext cx="196215" cy="196215"/>
          </a:xfrm>
          <a:custGeom>
            <a:avLst/>
            <a:gdLst/>
            <a:ahLst/>
            <a:cxnLst/>
            <a:rect l="l" t="t" r="r" b="b"/>
            <a:pathLst>
              <a:path w="196214" h="196214">
                <a:moveTo>
                  <a:pt x="97965" y="0"/>
                </a:moveTo>
                <a:lnTo>
                  <a:pt x="59833" y="7700"/>
                </a:lnTo>
                <a:lnTo>
                  <a:pt x="28694" y="28699"/>
                </a:lnTo>
                <a:lnTo>
                  <a:pt x="7698" y="59842"/>
                </a:lnTo>
                <a:lnTo>
                  <a:pt x="0" y="97976"/>
                </a:lnTo>
                <a:lnTo>
                  <a:pt x="7698" y="136112"/>
                </a:lnTo>
                <a:lnTo>
                  <a:pt x="28694" y="167251"/>
                </a:lnTo>
                <a:lnTo>
                  <a:pt x="59833" y="188244"/>
                </a:lnTo>
                <a:lnTo>
                  <a:pt x="97965" y="195941"/>
                </a:lnTo>
                <a:lnTo>
                  <a:pt x="136097" y="188244"/>
                </a:lnTo>
                <a:lnTo>
                  <a:pt x="167237" y="167251"/>
                </a:lnTo>
                <a:lnTo>
                  <a:pt x="188232" y="136112"/>
                </a:lnTo>
                <a:lnTo>
                  <a:pt x="195931" y="97976"/>
                </a:lnTo>
                <a:lnTo>
                  <a:pt x="188232" y="59842"/>
                </a:lnTo>
                <a:lnTo>
                  <a:pt x="167237" y="28699"/>
                </a:lnTo>
                <a:lnTo>
                  <a:pt x="136097" y="7700"/>
                </a:lnTo>
                <a:lnTo>
                  <a:pt x="97965" y="0"/>
                </a:lnTo>
                <a:close/>
              </a:path>
            </a:pathLst>
          </a:custGeom>
          <a:solidFill>
            <a:srgbClr val="F7BE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535175" y="3824940"/>
            <a:ext cx="196215" cy="196215"/>
          </a:xfrm>
          <a:custGeom>
            <a:avLst/>
            <a:gdLst/>
            <a:ahLst/>
            <a:cxnLst/>
            <a:rect l="l" t="t" r="r" b="b"/>
            <a:pathLst>
              <a:path w="196214" h="196214">
                <a:moveTo>
                  <a:pt x="97965" y="0"/>
                </a:moveTo>
                <a:lnTo>
                  <a:pt x="59833" y="7700"/>
                </a:lnTo>
                <a:lnTo>
                  <a:pt x="28694" y="28699"/>
                </a:lnTo>
                <a:lnTo>
                  <a:pt x="7698" y="59842"/>
                </a:lnTo>
                <a:lnTo>
                  <a:pt x="0" y="97976"/>
                </a:lnTo>
                <a:lnTo>
                  <a:pt x="7698" y="136112"/>
                </a:lnTo>
                <a:lnTo>
                  <a:pt x="28694" y="167251"/>
                </a:lnTo>
                <a:lnTo>
                  <a:pt x="59833" y="188244"/>
                </a:lnTo>
                <a:lnTo>
                  <a:pt x="97965" y="195941"/>
                </a:lnTo>
                <a:lnTo>
                  <a:pt x="136097" y="188244"/>
                </a:lnTo>
                <a:lnTo>
                  <a:pt x="167237" y="167251"/>
                </a:lnTo>
                <a:lnTo>
                  <a:pt x="188232" y="136112"/>
                </a:lnTo>
                <a:lnTo>
                  <a:pt x="195931" y="97976"/>
                </a:lnTo>
                <a:lnTo>
                  <a:pt x="188232" y="59842"/>
                </a:lnTo>
                <a:lnTo>
                  <a:pt x="167237" y="28699"/>
                </a:lnTo>
                <a:lnTo>
                  <a:pt x="136097" y="7700"/>
                </a:lnTo>
                <a:lnTo>
                  <a:pt x="97965" y="0"/>
                </a:lnTo>
                <a:close/>
              </a:path>
            </a:pathLst>
          </a:custGeom>
          <a:solidFill>
            <a:srgbClr val="6ACC44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43806" y="1214091"/>
            <a:ext cx="910590" cy="10604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6600" b="1" spc="345" dirty="0">
                <a:latin typeface="Trebuchet MS"/>
                <a:cs typeface="Trebuchet MS"/>
              </a:rPr>
              <a:t>df</a:t>
            </a:r>
            <a:endParaRPr sz="66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500209" y="3557709"/>
            <a:ext cx="13228955" cy="2947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100" spc="10" dirty="0">
                <a:latin typeface="Consolas"/>
                <a:cs typeface="Consolas"/>
              </a:rPr>
              <a:t>Ű</a:t>
            </a:r>
            <a:r>
              <a:rPr sz="4100" spc="-400" dirty="0">
                <a:latin typeface="Consolas"/>
                <a:cs typeface="Consolas"/>
              </a:rPr>
              <a:t> </a:t>
            </a:r>
            <a:r>
              <a:rPr sz="4100" spc="135" dirty="0">
                <a:latin typeface="Tahoma"/>
                <a:cs typeface="Tahoma"/>
              </a:rPr>
              <a:t>reports</a:t>
            </a:r>
            <a:r>
              <a:rPr sz="4100" spc="-475" dirty="0">
                <a:latin typeface="Tahoma"/>
                <a:cs typeface="Tahoma"/>
              </a:rPr>
              <a:t> </a:t>
            </a:r>
            <a:r>
              <a:rPr sz="4100" spc="135" dirty="0">
                <a:latin typeface="Tahoma"/>
                <a:cs typeface="Tahoma"/>
              </a:rPr>
              <a:t>the</a:t>
            </a:r>
            <a:r>
              <a:rPr sz="4100" spc="-475" dirty="0">
                <a:latin typeface="Tahoma"/>
                <a:cs typeface="Tahoma"/>
              </a:rPr>
              <a:t> </a:t>
            </a:r>
            <a:r>
              <a:rPr sz="4100" spc="140" dirty="0">
                <a:latin typeface="Tahoma"/>
                <a:cs typeface="Tahoma"/>
              </a:rPr>
              <a:t>amount</a:t>
            </a:r>
            <a:r>
              <a:rPr sz="4100" spc="-475" dirty="0">
                <a:latin typeface="Tahoma"/>
                <a:cs typeface="Tahoma"/>
              </a:rPr>
              <a:t> </a:t>
            </a:r>
            <a:r>
              <a:rPr sz="4100" spc="195" dirty="0">
                <a:latin typeface="Tahoma"/>
                <a:cs typeface="Tahoma"/>
              </a:rPr>
              <a:t>of</a:t>
            </a:r>
            <a:r>
              <a:rPr sz="4100" spc="-475" dirty="0">
                <a:latin typeface="Tahoma"/>
                <a:cs typeface="Tahoma"/>
              </a:rPr>
              <a:t> </a:t>
            </a:r>
            <a:r>
              <a:rPr sz="4100" spc="65" dirty="0">
                <a:latin typeface="Tahoma"/>
                <a:cs typeface="Tahoma"/>
              </a:rPr>
              <a:t>available</a:t>
            </a:r>
            <a:r>
              <a:rPr sz="4100" spc="-475" dirty="0">
                <a:latin typeface="Tahoma"/>
                <a:cs typeface="Tahoma"/>
              </a:rPr>
              <a:t> </a:t>
            </a:r>
            <a:r>
              <a:rPr sz="4100" spc="150" dirty="0">
                <a:latin typeface="Tahoma"/>
                <a:cs typeface="Tahoma"/>
              </a:rPr>
              <a:t>disk</a:t>
            </a:r>
            <a:r>
              <a:rPr sz="4100" spc="-475" dirty="0">
                <a:latin typeface="Tahoma"/>
                <a:cs typeface="Tahoma"/>
              </a:rPr>
              <a:t> </a:t>
            </a:r>
            <a:r>
              <a:rPr sz="4100" spc="135" dirty="0">
                <a:latin typeface="Tahoma"/>
                <a:cs typeface="Tahoma"/>
              </a:rPr>
              <a:t>space</a:t>
            </a:r>
            <a:r>
              <a:rPr sz="4100" spc="-475" dirty="0">
                <a:latin typeface="Tahoma"/>
                <a:cs typeface="Tahoma"/>
              </a:rPr>
              <a:t> </a:t>
            </a:r>
            <a:r>
              <a:rPr sz="4100" spc="145" dirty="0">
                <a:latin typeface="Tahoma"/>
                <a:cs typeface="Tahoma"/>
              </a:rPr>
              <a:t>being</a:t>
            </a:r>
            <a:r>
              <a:rPr sz="4100" spc="-475" dirty="0">
                <a:latin typeface="Tahoma"/>
                <a:cs typeface="Tahoma"/>
              </a:rPr>
              <a:t> </a:t>
            </a:r>
            <a:r>
              <a:rPr sz="4100" spc="150" dirty="0">
                <a:latin typeface="Tahoma"/>
                <a:cs typeface="Tahoma"/>
              </a:rPr>
              <a:t>used</a:t>
            </a:r>
            <a:endParaRPr sz="4100">
              <a:latin typeface="Tahoma"/>
              <a:cs typeface="Tahoma"/>
            </a:endParaRPr>
          </a:p>
          <a:p>
            <a:pPr marL="535940">
              <a:lnSpc>
                <a:spcPct val="100000"/>
              </a:lnSpc>
              <a:spcBef>
                <a:spcPts val="439"/>
              </a:spcBef>
            </a:pPr>
            <a:r>
              <a:rPr sz="4100" spc="315" dirty="0">
                <a:latin typeface="Calibri"/>
                <a:cs typeface="Calibri"/>
              </a:rPr>
              <a:t>by </a:t>
            </a:r>
            <a:r>
              <a:rPr sz="4100" spc="135" dirty="0">
                <a:latin typeface="Calibri"/>
                <a:cs typeface="Calibri"/>
              </a:rPr>
              <a:t>file</a:t>
            </a:r>
            <a:r>
              <a:rPr sz="4100" spc="-615" dirty="0">
                <a:latin typeface="Calibri"/>
                <a:cs typeface="Calibri"/>
              </a:rPr>
              <a:t> </a:t>
            </a:r>
            <a:r>
              <a:rPr sz="4100" spc="330" dirty="0">
                <a:latin typeface="Calibri"/>
                <a:cs typeface="Calibri"/>
              </a:rPr>
              <a:t>systems</a:t>
            </a:r>
            <a:endParaRPr sz="4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5750">
              <a:latin typeface="Times New Roman"/>
              <a:cs typeface="Times New Roman"/>
            </a:endParaRPr>
          </a:p>
          <a:p>
            <a:pPr marL="640715">
              <a:lnSpc>
                <a:spcPct val="100000"/>
              </a:lnSpc>
            </a:pPr>
            <a:r>
              <a:rPr sz="4950" spc="380" dirty="0">
                <a:latin typeface="Tahoma"/>
                <a:cs typeface="Tahoma"/>
              </a:rPr>
              <a:t>df</a:t>
            </a:r>
            <a:r>
              <a:rPr sz="4950" spc="-1175" dirty="0">
                <a:latin typeface="Tahoma"/>
                <a:cs typeface="Tahoma"/>
              </a:rPr>
              <a:t> </a:t>
            </a:r>
            <a:r>
              <a:rPr sz="4950" spc="-60" dirty="0">
                <a:latin typeface="Tahoma"/>
                <a:cs typeface="Tahoma"/>
              </a:rPr>
              <a:t>[OPTION]... </a:t>
            </a:r>
            <a:r>
              <a:rPr sz="4950" spc="-175" dirty="0">
                <a:latin typeface="Tahoma"/>
                <a:cs typeface="Tahoma"/>
              </a:rPr>
              <a:t>[FILE]...</a:t>
            </a:r>
            <a:endParaRPr sz="495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43806" y="1214091"/>
            <a:ext cx="910590" cy="10604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6600" b="1" spc="345" dirty="0">
                <a:latin typeface="Trebuchet MS"/>
                <a:cs typeface="Trebuchet MS"/>
              </a:rPr>
              <a:t>df</a:t>
            </a:r>
            <a:endParaRPr sz="6600">
              <a:latin typeface="Trebuchet MS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064618" y="3377069"/>
            <a:ext cx="13977619" cy="9789795"/>
          </a:xfrm>
          <a:custGeom>
            <a:avLst/>
            <a:gdLst/>
            <a:ahLst/>
            <a:cxnLst/>
            <a:rect l="l" t="t" r="r" b="b"/>
            <a:pathLst>
              <a:path w="13977619" h="9789794">
                <a:moveTo>
                  <a:pt x="0" y="0"/>
                </a:moveTo>
                <a:lnTo>
                  <a:pt x="13977375" y="0"/>
                </a:lnTo>
                <a:lnTo>
                  <a:pt x="13977375" y="9789440"/>
                </a:lnTo>
                <a:lnTo>
                  <a:pt x="0" y="9789440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769518" y="3664810"/>
            <a:ext cx="12565380" cy="8376920"/>
          </a:xfrm>
          <a:custGeom>
            <a:avLst/>
            <a:gdLst/>
            <a:ahLst/>
            <a:cxnLst/>
            <a:rect l="l" t="t" r="r" b="b"/>
            <a:pathLst>
              <a:path w="12565380" h="8376920">
                <a:moveTo>
                  <a:pt x="12512708" y="0"/>
                </a:moveTo>
                <a:lnTo>
                  <a:pt x="52354" y="0"/>
                </a:lnTo>
                <a:lnTo>
                  <a:pt x="22087" y="818"/>
                </a:lnTo>
                <a:lnTo>
                  <a:pt x="6544" y="6544"/>
                </a:lnTo>
                <a:lnTo>
                  <a:pt x="818" y="22087"/>
                </a:lnTo>
                <a:lnTo>
                  <a:pt x="0" y="52354"/>
                </a:lnTo>
                <a:lnTo>
                  <a:pt x="0" y="8324353"/>
                </a:lnTo>
                <a:lnTo>
                  <a:pt x="818" y="8354621"/>
                </a:lnTo>
                <a:lnTo>
                  <a:pt x="6544" y="8370163"/>
                </a:lnTo>
                <a:lnTo>
                  <a:pt x="22087" y="8375890"/>
                </a:lnTo>
                <a:lnTo>
                  <a:pt x="52354" y="8376708"/>
                </a:lnTo>
                <a:lnTo>
                  <a:pt x="12512708" y="8376708"/>
                </a:lnTo>
                <a:lnTo>
                  <a:pt x="12542975" y="8375890"/>
                </a:lnTo>
                <a:lnTo>
                  <a:pt x="12558518" y="8370163"/>
                </a:lnTo>
                <a:lnTo>
                  <a:pt x="12564244" y="8354621"/>
                </a:lnTo>
                <a:lnTo>
                  <a:pt x="12565062" y="8324353"/>
                </a:lnTo>
                <a:lnTo>
                  <a:pt x="12565062" y="52354"/>
                </a:lnTo>
                <a:lnTo>
                  <a:pt x="12564244" y="22087"/>
                </a:lnTo>
                <a:lnTo>
                  <a:pt x="12558518" y="6544"/>
                </a:lnTo>
                <a:lnTo>
                  <a:pt x="12542975" y="818"/>
                </a:lnTo>
                <a:lnTo>
                  <a:pt x="1251270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769518" y="4263879"/>
            <a:ext cx="12565062" cy="207323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769518" y="3664810"/>
            <a:ext cx="12565380" cy="516255"/>
          </a:xfrm>
          <a:custGeom>
            <a:avLst/>
            <a:gdLst/>
            <a:ahLst/>
            <a:cxnLst/>
            <a:rect l="l" t="t" r="r" b="b"/>
            <a:pathLst>
              <a:path w="12565380" h="516254">
                <a:moveTo>
                  <a:pt x="12512708" y="0"/>
                </a:moveTo>
                <a:lnTo>
                  <a:pt x="52354" y="0"/>
                </a:lnTo>
                <a:lnTo>
                  <a:pt x="22087" y="818"/>
                </a:lnTo>
                <a:lnTo>
                  <a:pt x="6544" y="6544"/>
                </a:lnTo>
                <a:lnTo>
                  <a:pt x="818" y="22087"/>
                </a:lnTo>
                <a:lnTo>
                  <a:pt x="0" y="52354"/>
                </a:lnTo>
                <a:lnTo>
                  <a:pt x="0" y="516204"/>
                </a:lnTo>
                <a:lnTo>
                  <a:pt x="12565062" y="516204"/>
                </a:lnTo>
                <a:lnTo>
                  <a:pt x="12565062" y="52354"/>
                </a:lnTo>
                <a:lnTo>
                  <a:pt x="12564244" y="22087"/>
                </a:lnTo>
                <a:lnTo>
                  <a:pt x="12558518" y="6544"/>
                </a:lnTo>
                <a:lnTo>
                  <a:pt x="12542975" y="818"/>
                </a:lnTo>
                <a:lnTo>
                  <a:pt x="12512708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064618" y="3377069"/>
            <a:ext cx="13977619" cy="9789795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5"/>
              </a:spcBef>
            </a:pPr>
            <a:endParaRPr sz="28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1650" spc="55" dirty="0">
                <a:latin typeface="Tahoma"/>
                <a:cs typeface="Tahoma"/>
              </a:rPr>
              <a:t>yandex</a:t>
            </a:r>
            <a:r>
              <a:rPr sz="1650" spc="-240" dirty="0">
                <a:latin typeface="Tahoma"/>
                <a:cs typeface="Tahoma"/>
              </a:rPr>
              <a:t> </a:t>
            </a:r>
            <a:r>
              <a:rPr sz="1650" dirty="0">
                <a:latin typeface="Tahoma"/>
                <a:cs typeface="Tahoma"/>
              </a:rPr>
              <a:t>—</a:t>
            </a:r>
            <a:r>
              <a:rPr sz="1650" spc="-240" dirty="0">
                <a:latin typeface="Tahoma"/>
                <a:cs typeface="Tahoma"/>
              </a:rPr>
              <a:t> </a:t>
            </a:r>
            <a:r>
              <a:rPr sz="1650" spc="60" dirty="0">
                <a:latin typeface="Tahoma"/>
                <a:cs typeface="Tahoma"/>
              </a:rPr>
              <a:t>bash</a:t>
            </a:r>
            <a:endParaRPr sz="1650">
              <a:latin typeface="Tahoma"/>
              <a:cs typeface="Tahom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937055" y="3824940"/>
            <a:ext cx="196215" cy="196215"/>
          </a:xfrm>
          <a:custGeom>
            <a:avLst/>
            <a:gdLst/>
            <a:ahLst/>
            <a:cxnLst/>
            <a:rect l="l" t="t" r="r" b="b"/>
            <a:pathLst>
              <a:path w="196214" h="196214">
                <a:moveTo>
                  <a:pt x="97965" y="0"/>
                </a:moveTo>
                <a:lnTo>
                  <a:pt x="59833" y="7700"/>
                </a:lnTo>
                <a:lnTo>
                  <a:pt x="28694" y="28699"/>
                </a:lnTo>
                <a:lnTo>
                  <a:pt x="7698" y="59842"/>
                </a:lnTo>
                <a:lnTo>
                  <a:pt x="0" y="97976"/>
                </a:lnTo>
                <a:lnTo>
                  <a:pt x="7698" y="136112"/>
                </a:lnTo>
                <a:lnTo>
                  <a:pt x="28694" y="167251"/>
                </a:lnTo>
                <a:lnTo>
                  <a:pt x="59833" y="188244"/>
                </a:lnTo>
                <a:lnTo>
                  <a:pt x="97965" y="195941"/>
                </a:lnTo>
                <a:lnTo>
                  <a:pt x="136097" y="188244"/>
                </a:lnTo>
                <a:lnTo>
                  <a:pt x="167237" y="167251"/>
                </a:lnTo>
                <a:lnTo>
                  <a:pt x="188232" y="136112"/>
                </a:lnTo>
                <a:lnTo>
                  <a:pt x="195931" y="97976"/>
                </a:lnTo>
                <a:lnTo>
                  <a:pt x="188232" y="59842"/>
                </a:lnTo>
                <a:lnTo>
                  <a:pt x="167237" y="28699"/>
                </a:lnTo>
                <a:lnTo>
                  <a:pt x="136097" y="7700"/>
                </a:lnTo>
                <a:lnTo>
                  <a:pt x="97965" y="0"/>
                </a:lnTo>
                <a:close/>
              </a:path>
            </a:pathLst>
          </a:custGeom>
          <a:solidFill>
            <a:srgbClr val="EB5B5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236116" y="3824940"/>
            <a:ext cx="196215" cy="196215"/>
          </a:xfrm>
          <a:custGeom>
            <a:avLst/>
            <a:gdLst/>
            <a:ahLst/>
            <a:cxnLst/>
            <a:rect l="l" t="t" r="r" b="b"/>
            <a:pathLst>
              <a:path w="196214" h="196214">
                <a:moveTo>
                  <a:pt x="97965" y="0"/>
                </a:moveTo>
                <a:lnTo>
                  <a:pt x="59833" y="7700"/>
                </a:lnTo>
                <a:lnTo>
                  <a:pt x="28694" y="28699"/>
                </a:lnTo>
                <a:lnTo>
                  <a:pt x="7698" y="59842"/>
                </a:lnTo>
                <a:lnTo>
                  <a:pt x="0" y="97976"/>
                </a:lnTo>
                <a:lnTo>
                  <a:pt x="7698" y="136112"/>
                </a:lnTo>
                <a:lnTo>
                  <a:pt x="28694" y="167251"/>
                </a:lnTo>
                <a:lnTo>
                  <a:pt x="59833" y="188244"/>
                </a:lnTo>
                <a:lnTo>
                  <a:pt x="97965" y="195941"/>
                </a:lnTo>
                <a:lnTo>
                  <a:pt x="136097" y="188244"/>
                </a:lnTo>
                <a:lnTo>
                  <a:pt x="167237" y="167251"/>
                </a:lnTo>
                <a:lnTo>
                  <a:pt x="188232" y="136112"/>
                </a:lnTo>
                <a:lnTo>
                  <a:pt x="195931" y="97976"/>
                </a:lnTo>
                <a:lnTo>
                  <a:pt x="188232" y="59842"/>
                </a:lnTo>
                <a:lnTo>
                  <a:pt x="167237" y="28699"/>
                </a:lnTo>
                <a:lnTo>
                  <a:pt x="136097" y="7700"/>
                </a:lnTo>
                <a:lnTo>
                  <a:pt x="97965" y="0"/>
                </a:lnTo>
                <a:close/>
              </a:path>
            </a:pathLst>
          </a:custGeom>
          <a:solidFill>
            <a:srgbClr val="F7BE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535175" y="3824940"/>
            <a:ext cx="196215" cy="196215"/>
          </a:xfrm>
          <a:custGeom>
            <a:avLst/>
            <a:gdLst/>
            <a:ahLst/>
            <a:cxnLst/>
            <a:rect l="l" t="t" r="r" b="b"/>
            <a:pathLst>
              <a:path w="196214" h="196214">
                <a:moveTo>
                  <a:pt x="97965" y="0"/>
                </a:moveTo>
                <a:lnTo>
                  <a:pt x="59833" y="7700"/>
                </a:lnTo>
                <a:lnTo>
                  <a:pt x="28694" y="28699"/>
                </a:lnTo>
                <a:lnTo>
                  <a:pt x="7698" y="59842"/>
                </a:lnTo>
                <a:lnTo>
                  <a:pt x="0" y="97976"/>
                </a:lnTo>
                <a:lnTo>
                  <a:pt x="7698" y="136112"/>
                </a:lnTo>
                <a:lnTo>
                  <a:pt x="28694" y="167251"/>
                </a:lnTo>
                <a:lnTo>
                  <a:pt x="59833" y="188244"/>
                </a:lnTo>
                <a:lnTo>
                  <a:pt x="97965" y="195941"/>
                </a:lnTo>
                <a:lnTo>
                  <a:pt x="136097" y="188244"/>
                </a:lnTo>
                <a:lnTo>
                  <a:pt x="167237" y="167251"/>
                </a:lnTo>
                <a:lnTo>
                  <a:pt x="188232" y="136112"/>
                </a:lnTo>
                <a:lnTo>
                  <a:pt x="195931" y="97976"/>
                </a:lnTo>
                <a:lnTo>
                  <a:pt x="188232" y="59842"/>
                </a:lnTo>
                <a:lnTo>
                  <a:pt x="167237" y="28699"/>
                </a:lnTo>
                <a:lnTo>
                  <a:pt x="136097" y="7700"/>
                </a:lnTo>
                <a:lnTo>
                  <a:pt x="97965" y="0"/>
                </a:lnTo>
                <a:close/>
              </a:path>
            </a:pathLst>
          </a:custGeom>
          <a:solidFill>
            <a:srgbClr val="6ACC44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43806" y="1214091"/>
            <a:ext cx="6661150" cy="10156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6600" spc="215" dirty="0">
                <a:latin typeface="Tahoma"/>
                <a:cs typeface="Tahoma"/>
              </a:rPr>
              <a:t>question</a:t>
            </a:r>
            <a:endParaRPr sz="6600" dirty="0">
              <a:latin typeface="Tahoma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500209" y="3557709"/>
            <a:ext cx="12746355" cy="28670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100" spc="10" dirty="0">
                <a:latin typeface="Consolas"/>
                <a:cs typeface="Consolas"/>
              </a:rPr>
              <a:t>Ű</a:t>
            </a:r>
            <a:r>
              <a:rPr sz="4100" spc="-390" dirty="0">
                <a:latin typeface="Consolas"/>
                <a:cs typeface="Consolas"/>
              </a:rPr>
              <a:t> </a:t>
            </a:r>
            <a:r>
              <a:rPr sz="4100" spc="315" dirty="0">
                <a:latin typeface="Calibri"/>
                <a:cs typeface="Calibri"/>
              </a:rPr>
              <a:t>How</a:t>
            </a:r>
            <a:r>
              <a:rPr sz="4100" spc="-120" dirty="0">
                <a:latin typeface="Calibri"/>
                <a:cs typeface="Calibri"/>
              </a:rPr>
              <a:t> </a:t>
            </a:r>
            <a:r>
              <a:rPr sz="4100" spc="200" dirty="0">
                <a:latin typeface="Calibri"/>
                <a:cs typeface="Calibri"/>
              </a:rPr>
              <a:t>to</a:t>
            </a:r>
            <a:r>
              <a:rPr sz="4100" spc="-120" dirty="0">
                <a:latin typeface="Calibri"/>
                <a:cs typeface="Calibri"/>
              </a:rPr>
              <a:t> </a:t>
            </a:r>
            <a:r>
              <a:rPr sz="4100" spc="190" dirty="0">
                <a:latin typeface="Calibri"/>
                <a:cs typeface="Calibri"/>
              </a:rPr>
              <a:t>print</a:t>
            </a:r>
            <a:r>
              <a:rPr sz="4100" spc="-120" dirty="0">
                <a:latin typeface="Calibri"/>
                <a:cs typeface="Calibri"/>
              </a:rPr>
              <a:t> </a:t>
            </a:r>
            <a:r>
              <a:rPr sz="4100" spc="180" dirty="0">
                <a:latin typeface="Calibri"/>
                <a:cs typeface="Calibri"/>
              </a:rPr>
              <a:t>list</a:t>
            </a:r>
            <a:r>
              <a:rPr sz="4100" spc="-120" dirty="0">
                <a:latin typeface="Calibri"/>
                <a:cs typeface="Calibri"/>
              </a:rPr>
              <a:t> </a:t>
            </a:r>
            <a:r>
              <a:rPr sz="4100" spc="254" dirty="0">
                <a:latin typeface="Calibri"/>
                <a:cs typeface="Calibri"/>
              </a:rPr>
              <a:t>of</a:t>
            </a:r>
            <a:r>
              <a:rPr sz="4100" spc="-120" dirty="0">
                <a:latin typeface="Calibri"/>
                <a:cs typeface="Calibri"/>
              </a:rPr>
              <a:t> </a:t>
            </a:r>
            <a:r>
              <a:rPr sz="4100" spc="190" dirty="0">
                <a:latin typeface="Calibri"/>
                <a:cs typeface="Calibri"/>
              </a:rPr>
              <a:t>files</a:t>
            </a:r>
            <a:r>
              <a:rPr sz="4100" spc="-120" dirty="0">
                <a:latin typeface="Calibri"/>
                <a:cs typeface="Calibri"/>
              </a:rPr>
              <a:t> </a:t>
            </a:r>
            <a:r>
              <a:rPr sz="4100" spc="155" dirty="0">
                <a:latin typeface="Calibri"/>
                <a:cs typeface="Calibri"/>
              </a:rPr>
              <a:t>in</a:t>
            </a:r>
            <a:r>
              <a:rPr sz="4100" spc="-120" dirty="0">
                <a:latin typeface="Calibri"/>
                <a:cs typeface="Calibri"/>
              </a:rPr>
              <a:t> </a:t>
            </a:r>
            <a:r>
              <a:rPr sz="4100" spc="215" dirty="0">
                <a:latin typeface="Calibri"/>
                <a:cs typeface="Calibri"/>
              </a:rPr>
              <a:t>the</a:t>
            </a:r>
            <a:r>
              <a:rPr sz="4100" spc="-120" dirty="0">
                <a:latin typeface="Calibri"/>
                <a:cs typeface="Calibri"/>
              </a:rPr>
              <a:t> </a:t>
            </a:r>
            <a:r>
              <a:rPr sz="4100" spc="185" dirty="0">
                <a:latin typeface="Calibri"/>
                <a:cs typeface="Calibri"/>
              </a:rPr>
              <a:t>current</a:t>
            </a:r>
            <a:r>
              <a:rPr sz="4100" spc="-120" dirty="0">
                <a:latin typeface="Calibri"/>
                <a:cs typeface="Calibri"/>
              </a:rPr>
              <a:t> </a:t>
            </a:r>
            <a:r>
              <a:rPr sz="4100" spc="185" dirty="0">
                <a:latin typeface="Calibri"/>
                <a:cs typeface="Calibri"/>
              </a:rPr>
              <a:t>directory?</a:t>
            </a:r>
            <a:endParaRPr sz="4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735"/>
              </a:spcBef>
            </a:pPr>
            <a:r>
              <a:rPr sz="4100" spc="10" dirty="0">
                <a:latin typeface="Consolas"/>
                <a:cs typeface="Consolas"/>
              </a:rPr>
              <a:t>Ű</a:t>
            </a:r>
            <a:r>
              <a:rPr sz="4100" spc="-400" dirty="0">
                <a:latin typeface="Consolas"/>
                <a:cs typeface="Consolas"/>
              </a:rPr>
              <a:t> </a:t>
            </a:r>
            <a:r>
              <a:rPr sz="4100" spc="130" dirty="0">
                <a:latin typeface="Tahoma"/>
                <a:cs typeface="Tahoma"/>
              </a:rPr>
              <a:t>What</a:t>
            </a:r>
            <a:r>
              <a:rPr sz="4100" spc="-475" dirty="0">
                <a:latin typeface="Tahoma"/>
                <a:cs typeface="Tahoma"/>
              </a:rPr>
              <a:t> </a:t>
            </a:r>
            <a:r>
              <a:rPr sz="4100" spc="170" dirty="0">
                <a:latin typeface="Tahoma"/>
                <a:cs typeface="Tahoma"/>
              </a:rPr>
              <a:t>command</a:t>
            </a:r>
            <a:r>
              <a:rPr sz="4100" spc="-475" dirty="0">
                <a:latin typeface="Tahoma"/>
                <a:cs typeface="Tahoma"/>
              </a:rPr>
              <a:t> </a:t>
            </a:r>
            <a:r>
              <a:rPr sz="4100" spc="145" dirty="0">
                <a:latin typeface="Tahoma"/>
                <a:cs typeface="Tahoma"/>
              </a:rPr>
              <a:t>should</a:t>
            </a:r>
            <a:r>
              <a:rPr sz="4100" spc="-475" dirty="0">
                <a:latin typeface="Tahoma"/>
                <a:cs typeface="Tahoma"/>
              </a:rPr>
              <a:t> </a:t>
            </a:r>
            <a:r>
              <a:rPr sz="4100" spc="100" dirty="0">
                <a:latin typeface="Tahoma"/>
                <a:cs typeface="Tahoma"/>
              </a:rPr>
              <a:t>we</a:t>
            </a:r>
            <a:r>
              <a:rPr sz="4100" spc="-475" dirty="0">
                <a:latin typeface="Tahoma"/>
                <a:cs typeface="Tahoma"/>
              </a:rPr>
              <a:t> </a:t>
            </a:r>
            <a:r>
              <a:rPr sz="4100" spc="120" dirty="0">
                <a:latin typeface="Tahoma"/>
                <a:cs typeface="Tahoma"/>
              </a:rPr>
              <a:t>use</a:t>
            </a:r>
            <a:r>
              <a:rPr sz="4100" spc="-475" dirty="0">
                <a:latin typeface="Tahoma"/>
                <a:cs typeface="Tahoma"/>
              </a:rPr>
              <a:t> </a:t>
            </a:r>
            <a:r>
              <a:rPr sz="4100" spc="170" dirty="0">
                <a:latin typeface="Tahoma"/>
                <a:cs typeface="Tahoma"/>
              </a:rPr>
              <a:t>to</a:t>
            </a:r>
            <a:r>
              <a:rPr sz="4100" spc="-475" dirty="0">
                <a:latin typeface="Tahoma"/>
                <a:cs typeface="Tahoma"/>
              </a:rPr>
              <a:t> </a:t>
            </a:r>
            <a:r>
              <a:rPr sz="4100" spc="120" dirty="0">
                <a:latin typeface="Tahoma"/>
                <a:cs typeface="Tahoma"/>
              </a:rPr>
              <a:t>change</a:t>
            </a:r>
            <a:r>
              <a:rPr sz="4100" spc="-475" dirty="0">
                <a:latin typeface="Tahoma"/>
                <a:cs typeface="Tahoma"/>
              </a:rPr>
              <a:t> </a:t>
            </a:r>
            <a:r>
              <a:rPr sz="4100" spc="110" dirty="0">
                <a:latin typeface="Tahoma"/>
                <a:cs typeface="Tahoma"/>
              </a:rPr>
              <a:t>directory?</a:t>
            </a:r>
            <a:endParaRPr sz="41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3735"/>
              </a:spcBef>
            </a:pPr>
            <a:r>
              <a:rPr sz="4100" spc="10" dirty="0">
                <a:latin typeface="Consolas"/>
                <a:cs typeface="Consolas"/>
              </a:rPr>
              <a:t>Ű</a:t>
            </a:r>
            <a:r>
              <a:rPr sz="4100" spc="-405" dirty="0">
                <a:latin typeface="Consolas"/>
                <a:cs typeface="Consolas"/>
              </a:rPr>
              <a:t> </a:t>
            </a:r>
            <a:r>
              <a:rPr sz="4100" spc="185" dirty="0">
                <a:latin typeface="Tahoma"/>
                <a:cs typeface="Tahoma"/>
              </a:rPr>
              <a:t>How</a:t>
            </a:r>
            <a:r>
              <a:rPr sz="4100" spc="-480" dirty="0">
                <a:latin typeface="Tahoma"/>
                <a:cs typeface="Tahoma"/>
              </a:rPr>
              <a:t> </a:t>
            </a:r>
            <a:r>
              <a:rPr sz="4100" spc="170" dirty="0">
                <a:latin typeface="Tahoma"/>
                <a:cs typeface="Tahoma"/>
              </a:rPr>
              <a:t>to</a:t>
            </a:r>
            <a:r>
              <a:rPr sz="4100" spc="-480" dirty="0">
                <a:latin typeface="Tahoma"/>
                <a:cs typeface="Tahoma"/>
              </a:rPr>
              <a:t> </a:t>
            </a:r>
            <a:r>
              <a:rPr sz="4100" spc="135" dirty="0">
                <a:latin typeface="Tahoma"/>
                <a:cs typeface="Tahoma"/>
              </a:rPr>
              <a:t>print</a:t>
            </a:r>
            <a:r>
              <a:rPr sz="4100" spc="-480" dirty="0">
                <a:latin typeface="Tahoma"/>
                <a:cs typeface="Tahoma"/>
              </a:rPr>
              <a:t> </a:t>
            </a:r>
            <a:r>
              <a:rPr sz="4100" spc="145" dirty="0">
                <a:latin typeface="Tahoma"/>
                <a:cs typeface="Tahoma"/>
              </a:rPr>
              <a:t>path</a:t>
            </a:r>
            <a:r>
              <a:rPr sz="4100" spc="-480" dirty="0">
                <a:latin typeface="Tahoma"/>
                <a:cs typeface="Tahoma"/>
              </a:rPr>
              <a:t> </a:t>
            </a:r>
            <a:r>
              <a:rPr sz="4100" spc="170" dirty="0">
                <a:latin typeface="Tahoma"/>
                <a:cs typeface="Tahoma"/>
              </a:rPr>
              <a:t>to</a:t>
            </a:r>
            <a:r>
              <a:rPr sz="4100" spc="-480" dirty="0">
                <a:latin typeface="Tahoma"/>
                <a:cs typeface="Tahoma"/>
              </a:rPr>
              <a:t> </a:t>
            </a:r>
            <a:r>
              <a:rPr sz="4100" spc="135" dirty="0">
                <a:latin typeface="Tahoma"/>
                <a:cs typeface="Tahoma"/>
              </a:rPr>
              <a:t>the</a:t>
            </a:r>
            <a:r>
              <a:rPr sz="4100" spc="-480" dirty="0">
                <a:latin typeface="Tahoma"/>
                <a:cs typeface="Tahoma"/>
              </a:rPr>
              <a:t> </a:t>
            </a:r>
            <a:r>
              <a:rPr sz="4100" spc="95" dirty="0">
                <a:latin typeface="Tahoma"/>
                <a:cs typeface="Tahoma"/>
              </a:rPr>
              <a:t>current</a:t>
            </a:r>
            <a:r>
              <a:rPr sz="4100" spc="-480" dirty="0">
                <a:latin typeface="Tahoma"/>
                <a:cs typeface="Tahoma"/>
              </a:rPr>
              <a:t> </a:t>
            </a:r>
            <a:r>
              <a:rPr sz="4100" spc="110" dirty="0">
                <a:latin typeface="Tahoma"/>
                <a:cs typeface="Tahoma"/>
              </a:rPr>
              <a:t>directory?</a:t>
            </a:r>
            <a:endParaRPr sz="41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288520" y="6928141"/>
            <a:ext cx="11527155" cy="11880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320" dirty="0">
                <a:latin typeface="Tahoma"/>
                <a:cs typeface="Tahoma"/>
              </a:rPr>
              <a:t>How</a:t>
            </a:r>
            <a:r>
              <a:rPr spc="-875" dirty="0">
                <a:latin typeface="Tahoma"/>
                <a:cs typeface="Tahoma"/>
              </a:rPr>
              <a:t> </a:t>
            </a:r>
            <a:r>
              <a:rPr spc="305" dirty="0">
                <a:latin typeface="Tahoma"/>
                <a:cs typeface="Tahoma"/>
              </a:rPr>
              <a:t>to</a:t>
            </a:r>
            <a:r>
              <a:rPr spc="-875" dirty="0">
                <a:latin typeface="Tahoma"/>
                <a:cs typeface="Tahoma"/>
              </a:rPr>
              <a:t> </a:t>
            </a:r>
            <a:r>
              <a:rPr spc="290" dirty="0">
                <a:latin typeface="Tahoma"/>
                <a:cs typeface="Tahoma"/>
              </a:rPr>
              <a:t>get</a:t>
            </a:r>
            <a:r>
              <a:rPr spc="-875" dirty="0">
                <a:latin typeface="Tahoma"/>
                <a:cs typeface="Tahoma"/>
              </a:rPr>
              <a:t> </a:t>
            </a:r>
            <a:r>
              <a:rPr spc="225" dirty="0">
                <a:latin typeface="Tahoma"/>
                <a:cs typeface="Tahoma"/>
              </a:rPr>
              <a:t>help</a:t>
            </a:r>
            <a:r>
              <a:rPr spc="-875" dirty="0">
                <a:latin typeface="Tahoma"/>
                <a:cs typeface="Tahoma"/>
              </a:rPr>
              <a:t> </a:t>
            </a:r>
            <a:r>
              <a:rPr spc="229" dirty="0">
                <a:latin typeface="Tahoma"/>
                <a:cs typeface="Tahoma"/>
              </a:rPr>
              <a:t>with</a:t>
            </a:r>
            <a:r>
              <a:rPr spc="-875" dirty="0">
                <a:latin typeface="Tahoma"/>
                <a:cs typeface="Tahoma"/>
              </a:rPr>
              <a:t> </a:t>
            </a:r>
            <a:r>
              <a:rPr spc="204" dirty="0">
                <a:latin typeface="Tahoma"/>
                <a:cs typeface="Tahoma"/>
              </a:rPr>
              <a:t>bash?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00312" y="3502098"/>
            <a:ext cx="10879455" cy="14008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8900"/>
              </a:lnSpc>
            </a:pPr>
            <a:r>
              <a:rPr sz="4100" b="1" spc="105" dirty="0">
                <a:solidFill>
                  <a:srgbClr val="9E64A9"/>
                </a:solidFill>
                <a:latin typeface="Trebuchet MS"/>
                <a:cs typeface="Trebuchet MS"/>
              </a:rPr>
              <a:t>man</a:t>
            </a:r>
            <a:r>
              <a:rPr sz="4100" b="1" spc="-434" dirty="0">
                <a:solidFill>
                  <a:srgbClr val="9E64A9"/>
                </a:solidFill>
                <a:latin typeface="Trebuchet MS"/>
                <a:cs typeface="Trebuchet MS"/>
              </a:rPr>
              <a:t> </a:t>
            </a:r>
            <a:r>
              <a:rPr sz="4100" spc="125" dirty="0">
                <a:latin typeface="Tahoma"/>
                <a:cs typeface="Tahoma"/>
              </a:rPr>
              <a:t>is</a:t>
            </a:r>
            <a:r>
              <a:rPr sz="4100" spc="-480" dirty="0">
                <a:latin typeface="Tahoma"/>
                <a:cs typeface="Tahoma"/>
              </a:rPr>
              <a:t> </a:t>
            </a:r>
            <a:r>
              <a:rPr sz="4100" spc="135" dirty="0">
                <a:latin typeface="Tahoma"/>
                <a:cs typeface="Tahoma"/>
              </a:rPr>
              <a:t>the</a:t>
            </a:r>
            <a:r>
              <a:rPr sz="4100" spc="-480" dirty="0">
                <a:latin typeface="Tahoma"/>
                <a:cs typeface="Tahoma"/>
              </a:rPr>
              <a:t> </a:t>
            </a:r>
            <a:r>
              <a:rPr sz="4100" spc="100" dirty="0">
                <a:latin typeface="Tahoma"/>
                <a:cs typeface="Tahoma"/>
              </a:rPr>
              <a:t>interface</a:t>
            </a:r>
            <a:r>
              <a:rPr sz="4100" spc="-480" dirty="0">
                <a:latin typeface="Tahoma"/>
                <a:cs typeface="Tahoma"/>
              </a:rPr>
              <a:t> </a:t>
            </a:r>
            <a:r>
              <a:rPr sz="4100" spc="150" dirty="0">
                <a:latin typeface="Tahoma"/>
                <a:cs typeface="Tahoma"/>
              </a:rPr>
              <a:t>used</a:t>
            </a:r>
            <a:r>
              <a:rPr sz="4100" spc="-480" dirty="0">
                <a:latin typeface="Tahoma"/>
                <a:cs typeface="Tahoma"/>
              </a:rPr>
              <a:t> </a:t>
            </a:r>
            <a:r>
              <a:rPr sz="4100" spc="170" dirty="0">
                <a:latin typeface="Tahoma"/>
                <a:cs typeface="Tahoma"/>
              </a:rPr>
              <a:t>to</a:t>
            </a:r>
            <a:r>
              <a:rPr sz="4100" spc="-480" dirty="0">
                <a:latin typeface="Tahoma"/>
                <a:cs typeface="Tahoma"/>
              </a:rPr>
              <a:t> </a:t>
            </a:r>
            <a:r>
              <a:rPr sz="4100" spc="80" dirty="0">
                <a:latin typeface="Tahoma"/>
                <a:cs typeface="Tahoma"/>
              </a:rPr>
              <a:t>view</a:t>
            </a:r>
            <a:r>
              <a:rPr sz="4100" spc="-480" dirty="0">
                <a:latin typeface="Tahoma"/>
                <a:cs typeface="Tahoma"/>
              </a:rPr>
              <a:t> </a:t>
            </a:r>
            <a:r>
              <a:rPr sz="4100" spc="135" dirty="0">
                <a:latin typeface="Tahoma"/>
                <a:cs typeface="Tahoma"/>
              </a:rPr>
              <a:t>the</a:t>
            </a:r>
            <a:r>
              <a:rPr sz="4100" spc="-480" dirty="0">
                <a:latin typeface="Tahoma"/>
                <a:cs typeface="Tahoma"/>
              </a:rPr>
              <a:t> </a:t>
            </a:r>
            <a:r>
              <a:rPr sz="4100" spc="175" dirty="0">
                <a:latin typeface="Tahoma"/>
                <a:cs typeface="Tahoma"/>
              </a:rPr>
              <a:t>system's  </a:t>
            </a:r>
            <a:r>
              <a:rPr sz="4100" spc="80" dirty="0">
                <a:latin typeface="Tahoma"/>
                <a:cs typeface="Tahoma"/>
              </a:rPr>
              <a:t>reference</a:t>
            </a:r>
            <a:r>
              <a:rPr sz="4100" spc="-525" dirty="0">
                <a:latin typeface="Tahoma"/>
                <a:cs typeface="Tahoma"/>
              </a:rPr>
              <a:t> </a:t>
            </a:r>
            <a:r>
              <a:rPr sz="4100" spc="70" dirty="0">
                <a:latin typeface="Tahoma"/>
                <a:cs typeface="Tahoma"/>
              </a:rPr>
              <a:t>manuals.</a:t>
            </a:r>
            <a:endParaRPr sz="4100">
              <a:latin typeface="Tahoma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500312" y="5976483"/>
            <a:ext cx="5996305" cy="17678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100" spc="10" dirty="0">
                <a:latin typeface="Consolas"/>
                <a:cs typeface="Consolas"/>
              </a:rPr>
              <a:t>Ű </a:t>
            </a:r>
            <a:r>
              <a:rPr sz="4100" spc="130" dirty="0">
                <a:latin typeface="Tahoma"/>
                <a:cs typeface="Tahoma"/>
              </a:rPr>
              <a:t>man</a:t>
            </a:r>
            <a:r>
              <a:rPr sz="4100" spc="-969" dirty="0">
                <a:latin typeface="Tahoma"/>
                <a:cs typeface="Tahoma"/>
              </a:rPr>
              <a:t> </a:t>
            </a:r>
            <a:r>
              <a:rPr sz="4100" spc="195" dirty="0">
                <a:latin typeface="Tahoma"/>
                <a:cs typeface="Tahoma"/>
              </a:rPr>
              <a:t>pwd</a:t>
            </a:r>
            <a:endParaRPr sz="41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3735"/>
              </a:spcBef>
            </a:pPr>
            <a:r>
              <a:rPr sz="4100" spc="10" dirty="0">
                <a:latin typeface="Consolas"/>
                <a:cs typeface="Consolas"/>
              </a:rPr>
              <a:t>Ű</a:t>
            </a:r>
            <a:r>
              <a:rPr sz="4100" spc="-415" dirty="0">
                <a:latin typeface="Consolas"/>
                <a:cs typeface="Consolas"/>
              </a:rPr>
              <a:t> </a:t>
            </a:r>
            <a:r>
              <a:rPr sz="4100" spc="-40" dirty="0">
                <a:latin typeface="Tahoma"/>
                <a:cs typeface="Tahoma"/>
              </a:rPr>
              <a:t>To</a:t>
            </a:r>
            <a:r>
              <a:rPr sz="4100" spc="-484" dirty="0">
                <a:latin typeface="Tahoma"/>
                <a:cs typeface="Tahoma"/>
              </a:rPr>
              <a:t> </a:t>
            </a:r>
            <a:r>
              <a:rPr sz="4100" spc="95" dirty="0">
                <a:latin typeface="Tahoma"/>
                <a:cs typeface="Tahoma"/>
              </a:rPr>
              <a:t>exit</a:t>
            </a:r>
            <a:r>
              <a:rPr sz="4100" spc="-484" dirty="0">
                <a:latin typeface="Tahoma"/>
                <a:cs typeface="Tahoma"/>
              </a:rPr>
              <a:t> </a:t>
            </a:r>
            <a:r>
              <a:rPr sz="4100" spc="90" dirty="0">
                <a:latin typeface="Tahoma"/>
                <a:cs typeface="Tahoma"/>
              </a:rPr>
              <a:t>manual</a:t>
            </a:r>
            <a:r>
              <a:rPr sz="4100" spc="-484" dirty="0">
                <a:latin typeface="Tahoma"/>
                <a:cs typeface="Tahoma"/>
              </a:rPr>
              <a:t> </a:t>
            </a:r>
            <a:r>
              <a:rPr sz="4100" spc="165" dirty="0">
                <a:latin typeface="Tahoma"/>
                <a:cs typeface="Tahoma"/>
              </a:rPr>
              <a:t>type</a:t>
            </a:r>
            <a:r>
              <a:rPr sz="4100" spc="-484" dirty="0">
                <a:latin typeface="Tahoma"/>
                <a:cs typeface="Tahoma"/>
              </a:rPr>
              <a:t> </a:t>
            </a:r>
            <a:r>
              <a:rPr sz="4100" spc="105" dirty="0">
                <a:latin typeface="Tahoma"/>
                <a:cs typeface="Tahoma"/>
              </a:rPr>
              <a:t>“q”</a:t>
            </a:r>
            <a:endParaRPr sz="4100">
              <a:latin typeface="Tahom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43806" y="1214091"/>
            <a:ext cx="1741170" cy="10604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6600" b="1" spc="140" dirty="0">
                <a:latin typeface="Trebuchet MS"/>
                <a:cs typeface="Trebuchet MS"/>
              </a:rPr>
              <a:t>man</a:t>
            </a:r>
            <a:endParaRPr sz="66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43806" y="1214091"/>
            <a:ext cx="3645535" cy="10604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6600" b="1" spc="140" dirty="0">
                <a:latin typeface="Trebuchet MS"/>
                <a:cs typeface="Trebuchet MS"/>
              </a:rPr>
              <a:t>man</a:t>
            </a:r>
            <a:r>
              <a:rPr sz="6600" b="1" spc="-795" dirty="0">
                <a:latin typeface="Trebuchet MS"/>
                <a:cs typeface="Trebuchet MS"/>
              </a:rPr>
              <a:t> </a:t>
            </a:r>
            <a:r>
              <a:rPr sz="6600" b="1" spc="280" dirty="0">
                <a:latin typeface="Trebuchet MS"/>
                <a:cs typeface="Trebuchet MS"/>
              </a:rPr>
              <a:t>pwd</a:t>
            </a:r>
            <a:endParaRPr sz="6600">
              <a:latin typeface="Trebuchet MS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064618" y="3377069"/>
            <a:ext cx="13977619" cy="9789795"/>
          </a:xfrm>
          <a:custGeom>
            <a:avLst/>
            <a:gdLst/>
            <a:ahLst/>
            <a:cxnLst/>
            <a:rect l="l" t="t" r="r" b="b"/>
            <a:pathLst>
              <a:path w="13977619" h="9789794">
                <a:moveTo>
                  <a:pt x="0" y="0"/>
                </a:moveTo>
                <a:lnTo>
                  <a:pt x="13977375" y="0"/>
                </a:lnTo>
                <a:lnTo>
                  <a:pt x="13977375" y="9789440"/>
                </a:lnTo>
                <a:lnTo>
                  <a:pt x="0" y="9789440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769518" y="3664810"/>
            <a:ext cx="12565380" cy="8376920"/>
          </a:xfrm>
          <a:custGeom>
            <a:avLst/>
            <a:gdLst/>
            <a:ahLst/>
            <a:cxnLst/>
            <a:rect l="l" t="t" r="r" b="b"/>
            <a:pathLst>
              <a:path w="12565380" h="8376920">
                <a:moveTo>
                  <a:pt x="12512708" y="0"/>
                </a:moveTo>
                <a:lnTo>
                  <a:pt x="52354" y="0"/>
                </a:lnTo>
                <a:lnTo>
                  <a:pt x="22087" y="818"/>
                </a:lnTo>
                <a:lnTo>
                  <a:pt x="6544" y="6544"/>
                </a:lnTo>
                <a:lnTo>
                  <a:pt x="818" y="22087"/>
                </a:lnTo>
                <a:lnTo>
                  <a:pt x="0" y="52354"/>
                </a:lnTo>
                <a:lnTo>
                  <a:pt x="0" y="8324353"/>
                </a:lnTo>
                <a:lnTo>
                  <a:pt x="818" y="8354621"/>
                </a:lnTo>
                <a:lnTo>
                  <a:pt x="6544" y="8370163"/>
                </a:lnTo>
                <a:lnTo>
                  <a:pt x="22087" y="8375890"/>
                </a:lnTo>
                <a:lnTo>
                  <a:pt x="52354" y="8376708"/>
                </a:lnTo>
                <a:lnTo>
                  <a:pt x="12512708" y="8376708"/>
                </a:lnTo>
                <a:lnTo>
                  <a:pt x="12542975" y="8375890"/>
                </a:lnTo>
                <a:lnTo>
                  <a:pt x="12558518" y="8370163"/>
                </a:lnTo>
                <a:lnTo>
                  <a:pt x="12564244" y="8354621"/>
                </a:lnTo>
                <a:lnTo>
                  <a:pt x="12565062" y="8324353"/>
                </a:lnTo>
                <a:lnTo>
                  <a:pt x="12565062" y="52354"/>
                </a:lnTo>
                <a:lnTo>
                  <a:pt x="12564244" y="22087"/>
                </a:lnTo>
                <a:lnTo>
                  <a:pt x="12558518" y="6544"/>
                </a:lnTo>
                <a:lnTo>
                  <a:pt x="12542975" y="818"/>
                </a:lnTo>
                <a:lnTo>
                  <a:pt x="1251270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769518" y="4263880"/>
            <a:ext cx="12565062" cy="77776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769518" y="3664810"/>
            <a:ext cx="12565380" cy="516255"/>
          </a:xfrm>
          <a:custGeom>
            <a:avLst/>
            <a:gdLst/>
            <a:ahLst/>
            <a:cxnLst/>
            <a:rect l="l" t="t" r="r" b="b"/>
            <a:pathLst>
              <a:path w="12565380" h="516254">
                <a:moveTo>
                  <a:pt x="12512708" y="0"/>
                </a:moveTo>
                <a:lnTo>
                  <a:pt x="52354" y="0"/>
                </a:lnTo>
                <a:lnTo>
                  <a:pt x="22087" y="818"/>
                </a:lnTo>
                <a:lnTo>
                  <a:pt x="6544" y="6544"/>
                </a:lnTo>
                <a:lnTo>
                  <a:pt x="818" y="22087"/>
                </a:lnTo>
                <a:lnTo>
                  <a:pt x="0" y="52354"/>
                </a:lnTo>
                <a:lnTo>
                  <a:pt x="0" y="516204"/>
                </a:lnTo>
                <a:lnTo>
                  <a:pt x="12565062" y="516204"/>
                </a:lnTo>
                <a:lnTo>
                  <a:pt x="12565062" y="52354"/>
                </a:lnTo>
                <a:lnTo>
                  <a:pt x="12564244" y="22087"/>
                </a:lnTo>
                <a:lnTo>
                  <a:pt x="12558518" y="6544"/>
                </a:lnTo>
                <a:lnTo>
                  <a:pt x="12542975" y="818"/>
                </a:lnTo>
                <a:lnTo>
                  <a:pt x="12512708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2540">
              <a:lnSpc>
                <a:spcPct val="100000"/>
              </a:lnSpc>
              <a:spcBef>
                <a:spcPts val="45"/>
              </a:spcBef>
            </a:pPr>
            <a:endParaRPr sz="2800">
              <a:latin typeface="Times New Roman"/>
              <a:cs typeface="Times New Roman"/>
            </a:endParaRPr>
          </a:p>
          <a:p>
            <a:pPr marL="2540" algn="ctr">
              <a:lnSpc>
                <a:spcPct val="100000"/>
              </a:lnSpc>
            </a:pPr>
            <a:r>
              <a:rPr spc="55" dirty="0">
                <a:latin typeface="Tahoma"/>
                <a:cs typeface="Tahoma"/>
              </a:rPr>
              <a:t>yandex</a:t>
            </a:r>
            <a:r>
              <a:rPr spc="-240" dirty="0">
                <a:latin typeface="Tahoma"/>
                <a:cs typeface="Tahoma"/>
              </a:rPr>
              <a:t> </a:t>
            </a:r>
            <a:r>
              <a:rPr dirty="0">
                <a:latin typeface="Tahoma"/>
                <a:cs typeface="Tahoma"/>
              </a:rPr>
              <a:t>—</a:t>
            </a:r>
            <a:r>
              <a:rPr spc="-240" dirty="0">
                <a:latin typeface="Tahoma"/>
                <a:cs typeface="Tahoma"/>
              </a:rPr>
              <a:t> </a:t>
            </a:r>
            <a:r>
              <a:rPr spc="60" dirty="0">
                <a:latin typeface="Tahoma"/>
                <a:cs typeface="Tahoma"/>
              </a:rPr>
              <a:t>bash</a:t>
            </a:r>
          </a:p>
        </p:txBody>
      </p:sp>
      <p:sp>
        <p:nvSpPr>
          <p:cNvPr id="8" name="object 8"/>
          <p:cNvSpPr/>
          <p:nvPr/>
        </p:nvSpPr>
        <p:spPr>
          <a:xfrm>
            <a:off x="3937055" y="3824940"/>
            <a:ext cx="196215" cy="196215"/>
          </a:xfrm>
          <a:custGeom>
            <a:avLst/>
            <a:gdLst/>
            <a:ahLst/>
            <a:cxnLst/>
            <a:rect l="l" t="t" r="r" b="b"/>
            <a:pathLst>
              <a:path w="196214" h="196214">
                <a:moveTo>
                  <a:pt x="97965" y="0"/>
                </a:moveTo>
                <a:lnTo>
                  <a:pt x="59833" y="7700"/>
                </a:lnTo>
                <a:lnTo>
                  <a:pt x="28694" y="28699"/>
                </a:lnTo>
                <a:lnTo>
                  <a:pt x="7698" y="59842"/>
                </a:lnTo>
                <a:lnTo>
                  <a:pt x="0" y="97976"/>
                </a:lnTo>
                <a:lnTo>
                  <a:pt x="7698" y="136112"/>
                </a:lnTo>
                <a:lnTo>
                  <a:pt x="28694" y="167251"/>
                </a:lnTo>
                <a:lnTo>
                  <a:pt x="59833" y="188244"/>
                </a:lnTo>
                <a:lnTo>
                  <a:pt x="97965" y="195941"/>
                </a:lnTo>
                <a:lnTo>
                  <a:pt x="136097" y="188244"/>
                </a:lnTo>
                <a:lnTo>
                  <a:pt x="167237" y="167251"/>
                </a:lnTo>
                <a:lnTo>
                  <a:pt x="188232" y="136112"/>
                </a:lnTo>
                <a:lnTo>
                  <a:pt x="195931" y="97976"/>
                </a:lnTo>
                <a:lnTo>
                  <a:pt x="188232" y="59842"/>
                </a:lnTo>
                <a:lnTo>
                  <a:pt x="167237" y="28699"/>
                </a:lnTo>
                <a:lnTo>
                  <a:pt x="136097" y="7700"/>
                </a:lnTo>
                <a:lnTo>
                  <a:pt x="97965" y="0"/>
                </a:lnTo>
                <a:close/>
              </a:path>
            </a:pathLst>
          </a:custGeom>
          <a:solidFill>
            <a:srgbClr val="EB5B5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236116" y="3824940"/>
            <a:ext cx="196215" cy="196215"/>
          </a:xfrm>
          <a:custGeom>
            <a:avLst/>
            <a:gdLst/>
            <a:ahLst/>
            <a:cxnLst/>
            <a:rect l="l" t="t" r="r" b="b"/>
            <a:pathLst>
              <a:path w="196214" h="196214">
                <a:moveTo>
                  <a:pt x="97965" y="0"/>
                </a:moveTo>
                <a:lnTo>
                  <a:pt x="59833" y="7700"/>
                </a:lnTo>
                <a:lnTo>
                  <a:pt x="28694" y="28699"/>
                </a:lnTo>
                <a:lnTo>
                  <a:pt x="7698" y="59842"/>
                </a:lnTo>
                <a:lnTo>
                  <a:pt x="0" y="97976"/>
                </a:lnTo>
                <a:lnTo>
                  <a:pt x="7698" y="136112"/>
                </a:lnTo>
                <a:lnTo>
                  <a:pt x="28694" y="167251"/>
                </a:lnTo>
                <a:lnTo>
                  <a:pt x="59833" y="188244"/>
                </a:lnTo>
                <a:lnTo>
                  <a:pt x="97965" y="195941"/>
                </a:lnTo>
                <a:lnTo>
                  <a:pt x="136097" y="188244"/>
                </a:lnTo>
                <a:lnTo>
                  <a:pt x="167237" y="167251"/>
                </a:lnTo>
                <a:lnTo>
                  <a:pt x="188232" y="136112"/>
                </a:lnTo>
                <a:lnTo>
                  <a:pt x="195931" y="97976"/>
                </a:lnTo>
                <a:lnTo>
                  <a:pt x="188232" y="59842"/>
                </a:lnTo>
                <a:lnTo>
                  <a:pt x="167237" y="28699"/>
                </a:lnTo>
                <a:lnTo>
                  <a:pt x="136097" y="7700"/>
                </a:lnTo>
                <a:lnTo>
                  <a:pt x="97965" y="0"/>
                </a:lnTo>
                <a:close/>
              </a:path>
            </a:pathLst>
          </a:custGeom>
          <a:solidFill>
            <a:srgbClr val="F7BE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535175" y="3824940"/>
            <a:ext cx="196215" cy="196215"/>
          </a:xfrm>
          <a:custGeom>
            <a:avLst/>
            <a:gdLst/>
            <a:ahLst/>
            <a:cxnLst/>
            <a:rect l="l" t="t" r="r" b="b"/>
            <a:pathLst>
              <a:path w="196214" h="196214">
                <a:moveTo>
                  <a:pt x="97965" y="0"/>
                </a:moveTo>
                <a:lnTo>
                  <a:pt x="59833" y="7700"/>
                </a:lnTo>
                <a:lnTo>
                  <a:pt x="28694" y="28699"/>
                </a:lnTo>
                <a:lnTo>
                  <a:pt x="7698" y="59842"/>
                </a:lnTo>
                <a:lnTo>
                  <a:pt x="0" y="97976"/>
                </a:lnTo>
                <a:lnTo>
                  <a:pt x="7698" y="136112"/>
                </a:lnTo>
                <a:lnTo>
                  <a:pt x="28694" y="167251"/>
                </a:lnTo>
                <a:lnTo>
                  <a:pt x="59833" y="188244"/>
                </a:lnTo>
                <a:lnTo>
                  <a:pt x="97965" y="195941"/>
                </a:lnTo>
                <a:lnTo>
                  <a:pt x="136097" y="188244"/>
                </a:lnTo>
                <a:lnTo>
                  <a:pt x="167237" y="167251"/>
                </a:lnTo>
                <a:lnTo>
                  <a:pt x="188232" y="136112"/>
                </a:lnTo>
                <a:lnTo>
                  <a:pt x="195931" y="97976"/>
                </a:lnTo>
                <a:lnTo>
                  <a:pt x="188232" y="59842"/>
                </a:lnTo>
                <a:lnTo>
                  <a:pt x="167237" y="28699"/>
                </a:lnTo>
                <a:lnTo>
                  <a:pt x="136097" y="7700"/>
                </a:lnTo>
                <a:lnTo>
                  <a:pt x="97965" y="0"/>
                </a:lnTo>
                <a:close/>
              </a:path>
            </a:pathLst>
          </a:custGeom>
          <a:solidFill>
            <a:srgbClr val="6ACC44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43806" y="1214091"/>
            <a:ext cx="4367530" cy="10604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6600" spc="100" dirty="0">
                <a:latin typeface="Tahoma"/>
                <a:cs typeface="Tahoma"/>
              </a:rPr>
              <a:t>File</a:t>
            </a:r>
            <a:r>
              <a:rPr sz="6600" spc="-860" dirty="0">
                <a:latin typeface="Tahoma"/>
                <a:cs typeface="Tahoma"/>
              </a:rPr>
              <a:t> </a:t>
            </a:r>
            <a:r>
              <a:rPr sz="6600" spc="235" dirty="0">
                <a:latin typeface="Tahoma"/>
                <a:cs typeface="Tahoma"/>
              </a:rPr>
              <a:t>System</a:t>
            </a:r>
            <a:endParaRPr sz="6600">
              <a:latin typeface="Tahoma"/>
              <a:cs typeface="Tahom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4717740" y="5854636"/>
            <a:ext cx="0" cy="704850"/>
          </a:xfrm>
          <a:custGeom>
            <a:avLst/>
            <a:gdLst/>
            <a:ahLst/>
            <a:cxnLst/>
            <a:rect l="l" t="t" r="r" b="b"/>
            <a:pathLst>
              <a:path h="704850">
                <a:moveTo>
                  <a:pt x="0" y="0"/>
                </a:moveTo>
                <a:lnTo>
                  <a:pt x="0" y="704303"/>
                </a:lnTo>
              </a:path>
            </a:pathLst>
          </a:custGeom>
          <a:ln w="523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4643523" y="6473420"/>
            <a:ext cx="148590" cy="204470"/>
          </a:xfrm>
          <a:custGeom>
            <a:avLst/>
            <a:gdLst/>
            <a:ahLst/>
            <a:cxnLst/>
            <a:rect l="l" t="t" r="r" b="b"/>
            <a:pathLst>
              <a:path w="148590" h="204470">
                <a:moveTo>
                  <a:pt x="148435" y="0"/>
                </a:moveTo>
                <a:lnTo>
                  <a:pt x="0" y="0"/>
                </a:lnTo>
                <a:lnTo>
                  <a:pt x="74217" y="203951"/>
                </a:lnTo>
                <a:lnTo>
                  <a:pt x="14843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371411" y="5880813"/>
            <a:ext cx="3346450" cy="0"/>
          </a:xfrm>
          <a:custGeom>
            <a:avLst/>
            <a:gdLst/>
            <a:ahLst/>
            <a:cxnLst/>
            <a:rect l="l" t="t" r="r" b="b"/>
            <a:pathLst>
              <a:path w="3346450">
                <a:moveTo>
                  <a:pt x="0" y="0"/>
                </a:moveTo>
                <a:lnTo>
                  <a:pt x="3346325" y="0"/>
                </a:lnTo>
              </a:path>
            </a:pathLst>
          </a:custGeom>
          <a:ln w="523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998904" y="5880813"/>
            <a:ext cx="3320415" cy="0"/>
          </a:xfrm>
          <a:custGeom>
            <a:avLst/>
            <a:gdLst/>
            <a:ahLst/>
            <a:cxnLst/>
            <a:rect l="l" t="t" r="r" b="b"/>
            <a:pathLst>
              <a:path w="3320415">
                <a:moveTo>
                  <a:pt x="0" y="0"/>
                </a:moveTo>
                <a:lnTo>
                  <a:pt x="3320153" y="0"/>
                </a:lnTo>
              </a:path>
            </a:pathLst>
          </a:custGeom>
          <a:ln w="523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685319" y="5880813"/>
            <a:ext cx="3261360" cy="0"/>
          </a:xfrm>
          <a:custGeom>
            <a:avLst/>
            <a:gdLst/>
            <a:ahLst/>
            <a:cxnLst/>
            <a:rect l="l" t="t" r="r" b="b"/>
            <a:pathLst>
              <a:path w="3261359">
                <a:moveTo>
                  <a:pt x="0" y="0"/>
                </a:moveTo>
                <a:lnTo>
                  <a:pt x="3261230" y="0"/>
                </a:lnTo>
              </a:path>
            </a:pathLst>
          </a:custGeom>
          <a:ln w="523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9637385" y="5130240"/>
            <a:ext cx="0" cy="750570"/>
          </a:xfrm>
          <a:custGeom>
            <a:avLst/>
            <a:gdLst/>
            <a:ahLst/>
            <a:cxnLst/>
            <a:rect l="l" t="t" r="r" b="b"/>
            <a:pathLst>
              <a:path h="750570">
                <a:moveTo>
                  <a:pt x="0" y="0"/>
                </a:moveTo>
                <a:lnTo>
                  <a:pt x="0" y="750574"/>
                </a:lnTo>
              </a:path>
            </a:pathLst>
          </a:custGeom>
          <a:ln w="523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1345233" y="5854636"/>
            <a:ext cx="0" cy="704850"/>
          </a:xfrm>
          <a:custGeom>
            <a:avLst/>
            <a:gdLst/>
            <a:ahLst/>
            <a:cxnLst/>
            <a:rect l="l" t="t" r="r" b="b"/>
            <a:pathLst>
              <a:path h="704850">
                <a:moveTo>
                  <a:pt x="0" y="0"/>
                </a:moveTo>
                <a:lnTo>
                  <a:pt x="0" y="704303"/>
                </a:lnTo>
              </a:path>
            </a:pathLst>
          </a:custGeom>
          <a:ln w="523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1271015" y="6473420"/>
            <a:ext cx="148590" cy="204470"/>
          </a:xfrm>
          <a:custGeom>
            <a:avLst/>
            <a:gdLst/>
            <a:ahLst/>
            <a:cxnLst/>
            <a:rect l="l" t="t" r="r" b="b"/>
            <a:pathLst>
              <a:path w="148590" h="204470">
                <a:moveTo>
                  <a:pt x="148435" y="0"/>
                </a:moveTo>
                <a:lnTo>
                  <a:pt x="0" y="0"/>
                </a:lnTo>
                <a:lnTo>
                  <a:pt x="74217" y="203951"/>
                </a:lnTo>
                <a:lnTo>
                  <a:pt x="14843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659141" y="5854636"/>
            <a:ext cx="0" cy="704850"/>
          </a:xfrm>
          <a:custGeom>
            <a:avLst/>
            <a:gdLst/>
            <a:ahLst/>
            <a:cxnLst/>
            <a:rect l="l" t="t" r="r" b="b"/>
            <a:pathLst>
              <a:path h="704850">
                <a:moveTo>
                  <a:pt x="0" y="0"/>
                </a:moveTo>
                <a:lnTo>
                  <a:pt x="0" y="704303"/>
                </a:lnTo>
              </a:path>
            </a:pathLst>
          </a:custGeom>
          <a:ln w="523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584924" y="6473420"/>
            <a:ext cx="148590" cy="204470"/>
          </a:xfrm>
          <a:custGeom>
            <a:avLst/>
            <a:gdLst/>
            <a:ahLst/>
            <a:cxnLst/>
            <a:rect l="l" t="t" r="r" b="b"/>
            <a:pathLst>
              <a:path w="148589" h="204470">
                <a:moveTo>
                  <a:pt x="148435" y="0"/>
                </a:moveTo>
                <a:lnTo>
                  <a:pt x="0" y="0"/>
                </a:lnTo>
                <a:lnTo>
                  <a:pt x="74217" y="203951"/>
                </a:lnTo>
                <a:lnTo>
                  <a:pt x="14843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972726" y="5854636"/>
            <a:ext cx="0" cy="704850"/>
          </a:xfrm>
          <a:custGeom>
            <a:avLst/>
            <a:gdLst/>
            <a:ahLst/>
            <a:cxnLst/>
            <a:rect l="l" t="t" r="r" b="b"/>
            <a:pathLst>
              <a:path h="704850">
                <a:moveTo>
                  <a:pt x="0" y="0"/>
                </a:moveTo>
                <a:lnTo>
                  <a:pt x="0" y="704303"/>
                </a:lnTo>
              </a:path>
            </a:pathLst>
          </a:custGeom>
          <a:ln w="523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898509" y="6473420"/>
            <a:ext cx="148590" cy="204470"/>
          </a:xfrm>
          <a:custGeom>
            <a:avLst/>
            <a:gdLst/>
            <a:ahLst/>
            <a:cxnLst/>
            <a:rect l="l" t="t" r="r" b="b"/>
            <a:pathLst>
              <a:path w="148590" h="204470">
                <a:moveTo>
                  <a:pt x="148435" y="0"/>
                </a:moveTo>
                <a:lnTo>
                  <a:pt x="0" y="0"/>
                </a:lnTo>
                <a:lnTo>
                  <a:pt x="74217" y="203951"/>
                </a:lnTo>
                <a:lnTo>
                  <a:pt x="14843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385649" y="9458552"/>
            <a:ext cx="0" cy="743585"/>
          </a:xfrm>
          <a:custGeom>
            <a:avLst/>
            <a:gdLst/>
            <a:ahLst/>
            <a:cxnLst/>
            <a:rect l="l" t="t" r="r" b="b"/>
            <a:pathLst>
              <a:path h="743584">
                <a:moveTo>
                  <a:pt x="0" y="0"/>
                </a:moveTo>
                <a:lnTo>
                  <a:pt x="0" y="743432"/>
                </a:lnTo>
              </a:path>
            </a:pathLst>
          </a:custGeom>
          <a:ln w="523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311431" y="10116470"/>
            <a:ext cx="148590" cy="204470"/>
          </a:xfrm>
          <a:custGeom>
            <a:avLst/>
            <a:gdLst/>
            <a:ahLst/>
            <a:cxnLst/>
            <a:rect l="l" t="t" r="r" b="b"/>
            <a:pathLst>
              <a:path w="148589" h="204470">
                <a:moveTo>
                  <a:pt x="148435" y="0"/>
                </a:moveTo>
                <a:lnTo>
                  <a:pt x="0" y="0"/>
                </a:lnTo>
                <a:lnTo>
                  <a:pt x="74217" y="203951"/>
                </a:lnTo>
                <a:lnTo>
                  <a:pt x="14843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884948" y="9458552"/>
            <a:ext cx="0" cy="743585"/>
          </a:xfrm>
          <a:custGeom>
            <a:avLst/>
            <a:gdLst/>
            <a:ahLst/>
            <a:cxnLst/>
            <a:rect l="l" t="t" r="r" b="b"/>
            <a:pathLst>
              <a:path h="743584">
                <a:moveTo>
                  <a:pt x="0" y="0"/>
                </a:moveTo>
                <a:lnTo>
                  <a:pt x="0" y="743432"/>
                </a:lnTo>
              </a:path>
            </a:pathLst>
          </a:custGeom>
          <a:ln w="523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810730" y="10116470"/>
            <a:ext cx="148590" cy="204470"/>
          </a:xfrm>
          <a:custGeom>
            <a:avLst/>
            <a:gdLst/>
            <a:ahLst/>
            <a:cxnLst/>
            <a:rect l="l" t="t" r="r" b="b"/>
            <a:pathLst>
              <a:path w="148589" h="204470">
                <a:moveTo>
                  <a:pt x="148435" y="0"/>
                </a:moveTo>
                <a:lnTo>
                  <a:pt x="0" y="0"/>
                </a:lnTo>
                <a:lnTo>
                  <a:pt x="74217" y="203951"/>
                </a:lnTo>
                <a:lnTo>
                  <a:pt x="14843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385650" y="9484730"/>
            <a:ext cx="2499360" cy="0"/>
          </a:xfrm>
          <a:custGeom>
            <a:avLst/>
            <a:gdLst/>
            <a:ahLst/>
            <a:cxnLst/>
            <a:rect l="l" t="t" r="r" b="b"/>
            <a:pathLst>
              <a:path w="2499360">
                <a:moveTo>
                  <a:pt x="0" y="0"/>
                </a:moveTo>
                <a:lnTo>
                  <a:pt x="2499295" y="0"/>
                </a:lnTo>
              </a:path>
            </a:pathLst>
          </a:custGeom>
          <a:ln w="523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659141" y="8843776"/>
            <a:ext cx="0" cy="641350"/>
          </a:xfrm>
          <a:custGeom>
            <a:avLst/>
            <a:gdLst/>
            <a:ahLst/>
            <a:cxnLst/>
            <a:rect l="l" t="t" r="r" b="b"/>
            <a:pathLst>
              <a:path h="641350">
                <a:moveTo>
                  <a:pt x="0" y="0"/>
                </a:moveTo>
                <a:lnTo>
                  <a:pt x="0" y="640954"/>
                </a:lnTo>
              </a:path>
            </a:pathLst>
          </a:custGeom>
          <a:ln w="523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2233455" y="9419418"/>
            <a:ext cx="0" cy="782955"/>
          </a:xfrm>
          <a:custGeom>
            <a:avLst/>
            <a:gdLst/>
            <a:ahLst/>
            <a:cxnLst/>
            <a:rect l="l" t="t" r="r" b="b"/>
            <a:pathLst>
              <a:path h="782954">
                <a:moveTo>
                  <a:pt x="0" y="0"/>
                </a:moveTo>
                <a:lnTo>
                  <a:pt x="0" y="782573"/>
                </a:lnTo>
              </a:path>
            </a:pathLst>
          </a:custGeom>
          <a:ln w="523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2159238" y="10116470"/>
            <a:ext cx="148590" cy="204470"/>
          </a:xfrm>
          <a:custGeom>
            <a:avLst/>
            <a:gdLst/>
            <a:ahLst/>
            <a:cxnLst/>
            <a:rect l="l" t="t" r="r" b="b"/>
            <a:pathLst>
              <a:path w="148590" h="204470">
                <a:moveTo>
                  <a:pt x="148435" y="0"/>
                </a:moveTo>
                <a:lnTo>
                  <a:pt x="0" y="0"/>
                </a:lnTo>
                <a:lnTo>
                  <a:pt x="74217" y="203951"/>
                </a:lnTo>
                <a:lnTo>
                  <a:pt x="14843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4732753" y="9471772"/>
            <a:ext cx="0" cy="730250"/>
          </a:xfrm>
          <a:custGeom>
            <a:avLst/>
            <a:gdLst/>
            <a:ahLst/>
            <a:cxnLst/>
            <a:rect l="l" t="t" r="r" b="b"/>
            <a:pathLst>
              <a:path h="730250">
                <a:moveTo>
                  <a:pt x="0" y="0"/>
                </a:moveTo>
                <a:lnTo>
                  <a:pt x="0" y="730218"/>
                </a:lnTo>
              </a:path>
            </a:pathLst>
          </a:custGeom>
          <a:ln w="523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4658536" y="10116470"/>
            <a:ext cx="148590" cy="204470"/>
          </a:xfrm>
          <a:custGeom>
            <a:avLst/>
            <a:gdLst/>
            <a:ahLst/>
            <a:cxnLst/>
            <a:rect l="l" t="t" r="r" b="b"/>
            <a:pathLst>
              <a:path w="148590" h="204470">
                <a:moveTo>
                  <a:pt x="148435" y="0"/>
                </a:moveTo>
                <a:lnTo>
                  <a:pt x="0" y="0"/>
                </a:lnTo>
                <a:lnTo>
                  <a:pt x="74217" y="203951"/>
                </a:lnTo>
                <a:lnTo>
                  <a:pt x="14843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7247065" y="9419418"/>
            <a:ext cx="0" cy="782955"/>
          </a:xfrm>
          <a:custGeom>
            <a:avLst/>
            <a:gdLst/>
            <a:ahLst/>
            <a:cxnLst/>
            <a:rect l="l" t="t" r="r" b="b"/>
            <a:pathLst>
              <a:path h="782954">
                <a:moveTo>
                  <a:pt x="0" y="0"/>
                </a:moveTo>
                <a:lnTo>
                  <a:pt x="0" y="782573"/>
                </a:lnTo>
              </a:path>
            </a:pathLst>
          </a:custGeom>
          <a:ln w="523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7172847" y="10116470"/>
            <a:ext cx="148590" cy="204470"/>
          </a:xfrm>
          <a:custGeom>
            <a:avLst/>
            <a:gdLst/>
            <a:ahLst/>
            <a:cxnLst/>
            <a:rect l="l" t="t" r="r" b="b"/>
            <a:pathLst>
              <a:path w="148590" h="204470">
                <a:moveTo>
                  <a:pt x="148435" y="0"/>
                </a:moveTo>
                <a:lnTo>
                  <a:pt x="0" y="0"/>
                </a:lnTo>
                <a:lnTo>
                  <a:pt x="74217" y="203951"/>
                </a:lnTo>
                <a:lnTo>
                  <a:pt x="14843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2209052" y="9445595"/>
            <a:ext cx="5038090" cy="0"/>
          </a:xfrm>
          <a:custGeom>
            <a:avLst/>
            <a:gdLst/>
            <a:ahLst/>
            <a:cxnLst/>
            <a:rect l="l" t="t" r="r" b="b"/>
            <a:pathLst>
              <a:path w="5038090">
                <a:moveTo>
                  <a:pt x="0" y="0"/>
                </a:moveTo>
                <a:lnTo>
                  <a:pt x="5038014" y="0"/>
                </a:lnTo>
              </a:path>
            </a:pathLst>
          </a:custGeom>
          <a:ln w="523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4732753" y="8833305"/>
            <a:ext cx="0" cy="612775"/>
          </a:xfrm>
          <a:custGeom>
            <a:avLst/>
            <a:gdLst/>
            <a:ahLst/>
            <a:cxnLst/>
            <a:rect l="l" t="t" r="r" b="b"/>
            <a:pathLst>
              <a:path h="612775">
                <a:moveTo>
                  <a:pt x="0" y="0"/>
                </a:moveTo>
                <a:lnTo>
                  <a:pt x="0" y="612285"/>
                </a:lnTo>
              </a:path>
            </a:pathLst>
          </a:custGeom>
          <a:ln w="523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9110937" y="3945790"/>
            <a:ext cx="1111250" cy="5454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350" spc="130" dirty="0">
                <a:latin typeface="Tahoma"/>
                <a:cs typeface="Tahoma"/>
              </a:rPr>
              <a:t>Emily</a:t>
            </a:r>
            <a:endParaRPr sz="3350">
              <a:latin typeface="Tahoma"/>
              <a:cs typeface="Tahoma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4087516" y="7579981"/>
            <a:ext cx="1036319" cy="5854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spc="170" dirty="0">
                <a:latin typeface="Tahoma"/>
                <a:cs typeface="Tahoma"/>
              </a:rPr>
              <a:t>D</a:t>
            </a:r>
            <a:r>
              <a:rPr sz="3600" spc="114" dirty="0">
                <a:latin typeface="Tahoma"/>
                <a:cs typeface="Tahoma"/>
              </a:rPr>
              <a:t>ata</a:t>
            </a:r>
            <a:endParaRPr sz="3600">
              <a:latin typeface="Tahoma"/>
              <a:cs typeface="Tahoma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7253577" y="7579981"/>
            <a:ext cx="1394460" cy="5854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spc="120" dirty="0">
                <a:latin typeface="Tahoma"/>
                <a:cs typeface="Tahoma"/>
              </a:rPr>
              <a:t>Thesis</a:t>
            </a:r>
            <a:endParaRPr sz="3600">
              <a:latin typeface="Tahoma"/>
              <a:cs typeface="Tahoma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4158372" y="7579981"/>
            <a:ext cx="1149985" cy="5854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spc="-200" dirty="0">
                <a:latin typeface="Tahoma"/>
                <a:cs typeface="Tahoma"/>
              </a:rPr>
              <a:t>T</a:t>
            </a:r>
            <a:r>
              <a:rPr sz="3600" spc="150" dirty="0">
                <a:latin typeface="Tahoma"/>
                <a:cs typeface="Tahoma"/>
              </a:rPr>
              <a:t>ools</a:t>
            </a:r>
            <a:endParaRPr sz="3600">
              <a:latin typeface="Tahoma"/>
              <a:cs typeface="Tahoma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6853117" y="11312726"/>
            <a:ext cx="789305" cy="5854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spc="215" dirty="0">
                <a:latin typeface="Tahoma"/>
                <a:cs typeface="Tahoma"/>
              </a:rPr>
              <a:t>Old</a:t>
            </a:r>
            <a:endParaRPr sz="3600">
              <a:latin typeface="Tahoma"/>
              <a:cs typeface="Tahoma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10817165" y="7696888"/>
            <a:ext cx="1056640" cy="3143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900" spc="125" dirty="0">
                <a:latin typeface="Tahoma"/>
                <a:cs typeface="Tahoma"/>
              </a:rPr>
              <a:t>No</a:t>
            </a:r>
            <a:r>
              <a:rPr sz="1900" spc="55" dirty="0">
                <a:latin typeface="Tahoma"/>
                <a:cs typeface="Tahoma"/>
              </a:rPr>
              <a:t>t</a:t>
            </a:r>
            <a:r>
              <a:rPr sz="1900" spc="35" dirty="0">
                <a:latin typeface="Tahoma"/>
                <a:cs typeface="Tahoma"/>
              </a:rPr>
              <a:t>es.txt</a:t>
            </a:r>
            <a:endParaRPr sz="1900">
              <a:latin typeface="Tahoma"/>
              <a:cs typeface="Tahoma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2922576" y="11387409"/>
            <a:ext cx="926465" cy="3390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50" spc="55" dirty="0">
                <a:latin typeface="Tahoma"/>
                <a:cs typeface="Tahoma"/>
              </a:rPr>
              <a:t>One.txt</a:t>
            </a:r>
            <a:endParaRPr sz="2050">
              <a:latin typeface="Tahoma"/>
              <a:cs typeface="Tahoma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5424594" y="11387409"/>
            <a:ext cx="920750" cy="3390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50" spc="25" dirty="0">
                <a:latin typeface="Tahoma"/>
                <a:cs typeface="Tahoma"/>
              </a:rPr>
              <a:t>Two.txt</a:t>
            </a:r>
            <a:endParaRPr sz="2050">
              <a:latin typeface="Tahoma"/>
              <a:cs typeface="Tahoma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11791415" y="11387409"/>
            <a:ext cx="884555" cy="3390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50" spc="10" dirty="0">
                <a:latin typeface="Tahoma"/>
                <a:cs typeface="Tahoma"/>
              </a:rPr>
              <a:t>F</a:t>
            </a:r>
            <a:r>
              <a:rPr sz="2050" spc="65" dirty="0">
                <a:latin typeface="Tahoma"/>
                <a:cs typeface="Tahoma"/>
              </a:rPr>
              <a:t>ormat</a:t>
            </a:r>
            <a:endParaRPr sz="2050">
              <a:latin typeface="Tahoma"/>
              <a:cs typeface="Tahoma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14404164" y="11387409"/>
            <a:ext cx="648335" cy="3390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50" spc="75" dirty="0">
                <a:latin typeface="Tahoma"/>
                <a:cs typeface="Tahoma"/>
              </a:rPr>
              <a:t>Stats</a:t>
            </a:r>
            <a:endParaRPr sz="2050">
              <a:latin typeface="Tahoma"/>
              <a:cs typeface="Tahoma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8654360" y="3336090"/>
            <a:ext cx="1966595" cy="1499235"/>
          </a:xfrm>
          <a:custGeom>
            <a:avLst/>
            <a:gdLst/>
            <a:ahLst/>
            <a:cxnLst/>
            <a:rect l="l" t="t" r="r" b="b"/>
            <a:pathLst>
              <a:path w="1966595" h="1499235">
                <a:moveTo>
                  <a:pt x="1933019" y="234945"/>
                </a:moveTo>
                <a:lnTo>
                  <a:pt x="982619" y="234945"/>
                </a:lnTo>
                <a:lnTo>
                  <a:pt x="761076" y="9832"/>
                </a:lnTo>
                <a:lnTo>
                  <a:pt x="754877" y="3549"/>
                </a:lnTo>
                <a:lnTo>
                  <a:pt x="746458" y="0"/>
                </a:lnTo>
                <a:lnTo>
                  <a:pt x="737715" y="0"/>
                </a:lnTo>
                <a:lnTo>
                  <a:pt x="33025" y="0"/>
                </a:lnTo>
                <a:lnTo>
                  <a:pt x="20174" y="2638"/>
                </a:lnTo>
                <a:lnTo>
                  <a:pt x="9676" y="9833"/>
                </a:lnTo>
                <a:lnTo>
                  <a:pt x="2596" y="20501"/>
                </a:lnTo>
                <a:lnTo>
                  <a:pt x="0" y="33559"/>
                </a:lnTo>
                <a:lnTo>
                  <a:pt x="0" y="268504"/>
                </a:lnTo>
                <a:lnTo>
                  <a:pt x="0" y="1465515"/>
                </a:lnTo>
                <a:lnTo>
                  <a:pt x="2596" y="1478579"/>
                </a:lnTo>
                <a:lnTo>
                  <a:pt x="9676" y="1489250"/>
                </a:lnTo>
                <a:lnTo>
                  <a:pt x="20174" y="1496446"/>
                </a:lnTo>
                <a:lnTo>
                  <a:pt x="33025" y="1499085"/>
                </a:lnTo>
                <a:lnTo>
                  <a:pt x="1933019" y="1499085"/>
                </a:lnTo>
                <a:lnTo>
                  <a:pt x="1945872" y="1496446"/>
                </a:lnTo>
                <a:lnTo>
                  <a:pt x="1956373" y="1489250"/>
                </a:lnTo>
                <a:lnTo>
                  <a:pt x="1963457" y="1478579"/>
                </a:lnTo>
                <a:lnTo>
                  <a:pt x="1966055" y="1465515"/>
                </a:lnTo>
                <a:lnTo>
                  <a:pt x="1966055" y="268504"/>
                </a:lnTo>
                <a:lnTo>
                  <a:pt x="1963457" y="255442"/>
                </a:lnTo>
                <a:lnTo>
                  <a:pt x="1956373" y="244775"/>
                </a:lnTo>
                <a:lnTo>
                  <a:pt x="1945872" y="237583"/>
                </a:lnTo>
                <a:lnTo>
                  <a:pt x="1933019" y="234945"/>
                </a:lnTo>
                <a:close/>
              </a:path>
            </a:pathLst>
          </a:custGeom>
          <a:ln w="52354">
            <a:solidFill>
              <a:srgbClr val="FFCC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8654360" y="3571035"/>
            <a:ext cx="1042669" cy="0"/>
          </a:xfrm>
          <a:custGeom>
            <a:avLst/>
            <a:gdLst/>
            <a:ahLst/>
            <a:cxnLst/>
            <a:rect l="l" t="t" r="r" b="b"/>
            <a:pathLst>
              <a:path w="1042670">
                <a:moveTo>
                  <a:pt x="1042439" y="0"/>
                </a:moveTo>
                <a:lnTo>
                  <a:pt x="0" y="0"/>
                </a:lnTo>
              </a:path>
            </a:pathLst>
          </a:custGeom>
          <a:ln w="52354">
            <a:solidFill>
              <a:srgbClr val="FFCC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3678452" y="7000768"/>
            <a:ext cx="1966595" cy="1499235"/>
          </a:xfrm>
          <a:custGeom>
            <a:avLst/>
            <a:gdLst/>
            <a:ahLst/>
            <a:cxnLst/>
            <a:rect l="l" t="t" r="r" b="b"/>
            <a:pathLst>
              <a:path w="1966595" h="1499234">
                <a:moveTo>
                  <a:pt x="1933019" y="234945"/>
                </a:moveTo>
                <a:lnTo>
                  <a:pt x="982619" y="234945"/>
                </a:lnTo>
                <a:lnTo>
                  <a:pt x="761076" y="9832"/>
                </a:lnTo>
                <a:lnTo>
                  <a:pt x="754877" y="3549"/>
                </a:lnTo>
                <a:lnTo>
                  <a:pt x="746458" y="0"/>
                </a:lnTo>
                <a:lnTo>
                  <a:pt x="737715" y="0"/>
                </a:lnTo>
                <a:lnTo>
                  <a:pt x="33025" y="0"/>
                </a:lnTo>
                <a:lnTo>
                  <a:pt x="20174" y="2638"/>
                </a:lnTo>
                <a:lnTo>
                  <a:pt x="9676" y="9833"/>
                </a:lnTo>
                <a:lnTo>
                  <a:pt x="2596" y="20501"/>
                </a:lnTo>
                <a:lnTo>
                  <a:pt x="0" y="33559"/>
                </a:lnTo>
                <a:lnTo>
                  <a:pt x="0" y="268504"/>
                </a:lnTo>
                <a:lnTo>
                  <a:pt x="0" y="1465515"/>
                </a:lnTo>
                <a:lnTo>
                  <a:pt x="2596" y="1478579"/>
                </a:lnTo>
                <a:lnTo>
                  <a:pt x="9676" y="1489250"/>
                </a:lnTo>
                <a:lnTo>
                  <a:pt x="20174" y="1496446"/>
                </a:lnTo>
                <a:lnTo>
                  <a:pt x="33025" y="1499085"/>
                </a:lnTo>
                <a:lnTo>
                  <a:pt x="1933019" y="1499085"/>
                </a:lnTo>
                <a:lnTo>
                  <a:pt x="1945872" y="1496446"/>
                </a:lnTo>
                <a:lnTo>
                  <a:pt x="1956373" y="1489250"/>
                </a:lnTo>
                <a:lnTo>
                  <a:pt x="1963457" y="1478579"/>
                </a:lnTo>
                <a:lnTo>
                  <a:pt x="1966055" y="1465515"/>
                </a:lnTo>
                <a:lnTo>
                  <a:pt x="1966055" y="268504"/>
                </a:lnTo>
                <a:lnTo>
                  <a:pt x="1963457" y="255442"/>
                </a:lnTo>
                <a:lnTo>
                  <a:pt x="1956373" y="244775"/>
                </a:lnTo>
                <a:lnTo>
                  <a:pt x="1945872" y="237583"/>
                </a:lnTo>
                <a:lnTo>
                  <a:pt x="1933019" y="234945"/>
                </a:lnTo>
                <a:close/>
              </a:path>
            </a:pathLst>
          </a:custGeom>
          <a:ln w="52354">
            <a:solidFill>
              <a:srgbClr val="FFCC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3678452" y="7235714"/>
            <a:ext cx="1042669" cy="0"/>
          </a:xfrm>
          <a:custGeom>
            <a:avLst/>
            <a:gdLst/>
            <a:ahLst/>
            <a:cxnLst/>
            <a:rect l="l" t="t" r="r" b="b"/>
            <a:pathLst>
              <a:path w="1042670">
                <a:moveTo>
                  <a:pt x="1042439" y="0"/>
                </a:moveTo>
                <a:lnTo>
                  <a:pt x="0" y="0"/>
                </a:lnTo>
              </a:path>
            </a:pathLst>
          </a:custGeom>
          <a:ln w="52354">
            <a:solidFill>
              <a:srgbClr val="FFCC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6989702" y="7000768"/>
            <a:ext cx="1966595" cy="1499235"/>
          </a:xfrm>
          <a:custGeom>
            <a:avLst/>
            <a:gdLst/>
            <a:ahLst/>
            <a:cxnLst/>
            <a:rect l="l" t="t" r="r" b="b"/>
            <a:pathLst>
              <a:path w="1966595" h="1499234">
                <a:moveTo>
                  <a:pt x="1933019" y="234945"/>
                </a:moveTo>
                <a:lnTo>
                  <a:pt x="982619" y="234945"/>
                </a:lnTo>
                <a:lnTo>
                  <a:pt x="761076" y="9832"/>
                </a:lnTo>
                <a:lnTo>
                  <a:pt x="754877" y="3549"/>
                </a:lnTo>
                <a:lnTo>
                  <a:pt x="746458" y="0"/>
                </a:lnTo>
                <a:lnTo>
                  <a:pt x="737715" y="0"/>
                </a:lnTo>
                <a:lnTo>
                  <a:pt x="33025" y="0"/>
                </a:lnTo>
                <a:lnTo>
                  <a:pt x="20174" y="2638"/>
                </a:lnTo>
                <a:lnTo>
                  <a:pt x="9676" y="9833"/>
                </a:lnTo>
                <a:lnTo>
                  <a:pt x="2596" y="20501"/>
                </a:lnTo>
                <a:lnTo>
                  <a:pt x="0" y="33559"/>
                </a:lnTo>
                <a:lnTo>
                  <a:pt x="0" y="268504"/>
                </a:lnTo>
                <a:lnTo>
                  <a:pt x="0" y="1465515"/>
                </a:lnTo>
                <a:lnTo>
                  <a:pt x="2596" y="1478579"/>
                </a:lnTo>
                <a:lnTo>
                  <a:pt x="9676" y="1489250"/>
                </a:lnTo>
                <a:lnTo>
                  <a:pt x="20174" y="1496446"/>
                </a:lnTo>
                <a:lnTo>
                  <a:pt x="33025" y="1499085"/>
                </a:lnTo>
                <a:lnTo>
                  <a:pt x="1933019" y="1499085"/>
                </a:lnTo>
                <a:lnTo>
                  <a:pt x="1945872" y="1496446"/>
                </a:lnTo>
                <a:lnTo>
                  <a:pt x="1956373" y="1489250"/>
                </a:lnTo>
                <a:lnTo>
                  <a:pt x="1963457" y="1478579"/>
                </a:lnTo>
                <a:lnTo>
                  <a:pt x="1966055" y="1465515"/>
                </a:lnTo>
                <a:lnTo>
                  <a:pt x="1966055" y="268504"/>
                </a:lnTo>
                <a:lnTo>
                  <a:pt x="1963457" y="255442"/>
                </a:lnTo>
                <a:lnTo>
                  <a:pt x="1956373" y="244775"/>
                </a:lnTo>
                <a:lnTo>
                  <a:pt x="1945872" y="237583"/>
                </a:lnTo>
                <a:lnTo>
                  <a:pt x="1933019" y="234945"/>
                </a:lnTo>
                <a:close/>
              </a:path>
            </a:pathLst>
          </a:custGeom>
          <a:ln w="52354">
            <a:solidFill>
              <a:srgbClr val="FFCC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6989702" y="7235714"/>
            <a:ext cx="1042669" cy="0"/>
          </a:xfrm>
          <a:custGeom>
            <a:avLst/>
            <a:gdLst/>
            <a:ahLst/>
            <a:cxnLst/>
            <a:rect l="l" t="t" r="r" b="b"/>
            <a:pathLst>
              <a:path w="1042670">
                <a:moveTo>
                  <a:pt x="1042439" y="0"/>
                </a:moveTo>
                <a:lnTo>
                  <a:pt x="0" y="0"/>
                </a:lnTo>
              </a:path>
            </a:pathLst>
          </a:custGeom>
          <a:ln w="52354">
            <a:solidFill>
              <a:srgbClr val="FFCC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3749728" y="7000768"/>
            <a:ext cx="1966595" cy="1499235"/>
          </a:xfrm>
          <a:custGeom>
            <a:avLst/>
            <a:gdLst/>
            <a:ahLst/>
            <a:cxnLst/>
            <a:rect l="l" t="t" r="r" b="b"/>
            <a:pathLst>
              <a:path w="1966594" h="1499234">
                <a:moveTo>
                  <a:pt x="1933019" y="234945"/>
                </a:moveTo>
                <a:lnTo>
                  <a:pt x="982619" y="234945"/>
                </a:lnTo>
                <a:lnTo>
                  <a:pt x="761076" y="9832"/>
                </a:lnTo>
                <a:lnTo>
                  <a:pt x="754877" y="3549"/>
                </a:lnTo>
                <a:lnTo>
                  <a:pt x="746458" y="0"/>
                </a:lnTo>
                <a:lnTo>
                  <a:pt x="737715" y="0"/>
                </a:lnTo>
                <a:lnTo>
                  <a:pt x="33025" y="0"/>
                </a:lnTo>
                <a:lnTo>
                  <a:pt x="20174" y="2638"/>
                </a:lnTo>
                <a:lnTo>
                  <a:pt x="9676" y="9833"/>
                </a:lnTo>
                <a:lnTo>
                  <a:pt x="2596" y="20501"/>
                </a:lnTo>
                <a:lnTo>
                  <a:pt x="0" y="33559"/>
                </a:lnTo>
                <a:lnTo>
                  <a:pt x="0" y="268504"/>
                </a:lnTo>
                <a:lnTo>
                  <a:pt x="0" y="1465515"/>
                </a:lnTo>
                <a:lnTo>
                  <a:pt x="2596" y="1478579"/>
                </a:lnTo>
                <a:lnTo>
                  <a:pt x="9676" y="1489250"/>
                </a:lnTo>
                <a:lnTo>
                  <a:pt x="20174" y="1496446"/>
                </a:lnTo>
                <a:lnTo>
                  <a:pt x="33025" y="1499085"/>
                </a:lnTo>
                <a:lnTo>
                  <a:pt x="1933019" y="1499085"/>
                </a:lnTo>
                <a:lnTo>
                  <a:pt x="1945872" y="1496446"/>
                </a:lnTo>
                <a:lnTo>
                  <a:pt x="1956373" y="1489250"/>
                </a:lnTo>
                <a:lnTo>
                  <a:pt x="1963457" y="1478579"/>
                </a:lnTo>
                <a:lnTo>
                  <a:pt x="1966055" y="1465515"/>
                </a:lnTo>
                <a:lnTo>
                  <a:pt x="1966055" y="268504"/>
                </a:lnTo>
                <a:lnTo>
                  <a:pt x="1963457" y="255442"/>
                </a:lnTo>
                <a:lnTo>
                  <a:pt x="1956373" y="244775"/>
                </a:lnTo>
                <a:lnTo>
                  <a:pt x="1945872" y="237583"/>
                </a:lnTo>
                <a:lnTo>
                  <a:pt x="1933019" y="234945"/>
                </a:lnTo>
                <a:close/>
              </a:path>
            </a:pathLst>
          </a:custGeom>
          <a:ln w="52354">
            <a:solidFill>
              <a:srgbClr val="FFCC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3749728" y="7235714"/>
            <a:ext cx="1042669" cy="0"/>
          </a:xfrm>
          <a:custGeom>
            <a:avLst/>
            <a:gdLst/>
            <a:ahLst/>
            <a:cxnLst/>
            <a:rect l="l" t="t" r="r" b="b"/>
            <a:pathLst>
              <a:path w="1042669">
                <a:moveTo>
                  <a:pt x="1042439" y="0"/>
                </a:moveTo>
                <a:lnTo>
                  <a:pt x="0" y="0"/>
                </a:lnTo>
              </a:path>
            </a:pathLst>
          </a:custGeom>
          <a:ln w="52354">
            <a:solidFill>
              <a:srgbClr val="FFCC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6264041" y="10727349"/>
            <a:ext cx="1966595" cy="1499235"/>
          </a:xfrm>
          <a:custGeom>
            <a:avLst/>
            <a:gdLst/>
            <a:ahLst/>
            <a:cxnLst/>
            <a:rect l="l" t="t" r="r" b="b"/>
            <a:pathLst>
              <a:path w="1966594" h="1499234">
                <a:moveTo>
                  <a:pt x="1933019" y="234945"/>
                </a:moveTo>
                <a:lnTo>
                  <a:pt x="982619" y="234945"/>
                </a:lnTo>
                <a:lnTo>
                  <a:pt x="761076" y="9832"/>
                </a:lnTo>
                <a:lnTo>
                  <a:pt x="754877" y="3549"/>
                </a:lnTo>
                <a:lnTo>
                  <a:pt x="746458" y="0"/>
                </a:lnTo>
                <a:lnTo>
                  <a:pt x="737715" y="0"/>
                </a:lnTo>
                <a:lnTo>
                  <a:pt x="33025" y="0"/>
                </a:lnTo>
                <a:lnTo>
                  <a:pt x="20174" y="2638"/>
                </a:lnTo>
                <a:lnTo>
                  <a:pt x="9676" y="9833"/>
                </a:lnTo>
                <a:lnTo>
                  <a:pt x="2596" y="20501"/>
                </a:lnTo>
                <a:lnTo>
                  <a:pt x="0" y="33559"/>
                </a:lnTo>
                <a:lnTo>
                  <a:pt x="0" y="268504"/>
                </a:lnTo>
                <a:lnTo>
                  <a:pt x="0" y="1465515"/>
                </a:lnTo>
                <a:lnTo>
                  <a:pt x="2596" y="1478579"/>
                </a:lnTo>
                <a:lnTo>
                  <a:pt x="9676" y="1489250"/>
                </a:lnTo>
                <a:lnTo>
                  <a:pt x="20174" y="1496446"/>
                </a:lnTo>
                <a:lnTo>
                  <a:pt x="33025" y="1499085"/>
                </a:lnTo>
                <a:lnTo>
                  <a:pt x="1933019" y="1499085"/>
                </a:lnTo>
                <a:lnTo>
                  <a:pt x="1945872" y="1496446"/>
                </a:lnTo>
                <a:lnTo>
                  <a:pt x="1956373" y="1489250"/>
                </a:lnTo>
                <a:lnTo>
                  <a:pt x="1963457" y="1478579"/>
                </a:lnTo>
                <a:lnTo>
                  <a:pt x="1966055" y="1465515"/>
                </a:lnTo>
                <a:lnTo>
                  <a:pt x="1966055" y="268504"/>
                </a:lnTo>
                <a:lnTo>
                  <a:pt x="1963457" y="255442"/>
                </a:lnTo>
                <a:lnTo>
                  <a:pt x="1956373" y="244775"/>
                </a:lnTo>
                <a:lnTo>
                  <a:pt x="1945872" y="237583"/>
                </a:lnTo>
                <a:lnTo>
                  <a:pt x="1933019" y="234945"/>
                </a:lnTo>
                <a:close/>
              </a:path>
            </a:pathLst>
          </a:custGeom>
          <a:ln w="52354">
            <a:solidFill>
              <a:srgbClr val="FFCC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6264041" y="10962295"/>
            <a:ext cx="1042669" cy="0"/>
          </a:xfrm>
          <a:custGeom>
            <a:avLst/>
            <a:gdLst/>
            <a:ahLst/>
            <a:cxnLst/>
            <a:rect l="l" t="t" r="r" b="b"/>
            <a:pathLst>
              <a:path w="1042669">
                <a:moveTo>
                  <a:pt x="1042439" y="0"/>
                </a:moveTo>
                <a:lnTo>
                  <a:pt x="0" y="0"/>
                </a:lnTo>
              </a:path>
            </a:pathLst>
          </a:custGeom>
          <a:ln w="52354">
            <a:solidFill>
              <a:srgbClr val="FFCC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0362204" y="6999192"/>
            <a:ext cx="1966595" cy="1501140"/>
          </a:xfrm>
          <a:custGeom>
            <a:avLst/>
            <a:gdLst/>
            <a:ahLst/>
            <a:cxnLst/>
            <a:rect l="l" t="t" r="r" b="b"/>
            <a:pathLst>
              <a:path w="1966595" h="1501140">
                <a:moveTo>
                  <a:pt x="1966034" y="1482185"/>
                </a:moveTo>
                <a:lnTo>
                  <a:pt x="1963147" y="1489684"/>
                </a:lnTo>
                <a:lnTo>
                  <a:pt x="1957994" y="1495570"/>
                </a:lnTo>
                <a:lnTo>
                  <a:pt x="1951146" y="1499382"/>
                </a:lnTo>
                <a:lnTo>
                  <a:pt x="1943176" y="1500655"/>
                </a:lnTo>
                <a:lnTo>
                  <a:pt x="22857" y="1500655"/>
                </a:lnTo>
                <a:lnTo>
                  <a:pt x="13958" y="1498869"/>
                </a:lnTo>
                <a:lnTo>
                  <a:pt x="6693" y="1493997"/>
                </a:lnTo>
                <a:lnTo>
                  <a:pt x="1795" y="1486771"/>
                </a:lnTo>
                <a:lnTo>
                  <a:pt x="0" y="1477923"/>
                </a:lnTo>
                <a:lnTo>
                  <a:pt x="0" y="22878"/>
                </a:lnTo>
                <a:lnTo>
                  <a:pt x="1795" y="14030"/>
                </a:lnTo>
                <a:lnTo>
                  <a:pt x="6693" y="6804"/>
                </a:lnTo>
                <a:lnTo>
                  <a:pt x="13958" y="1933"/>
                </a:lnTo>
                <a:lnTo>
                  <a:pt x="22857" y="146"/>
                </a:lnTo>
                <a:lnTo>
                  <a:pt x="1577396" y="146"/>
                </a:lnTo>
                <a:lnTo>
                  <a:pt x="1583511" y="0"/>
                </a:lnTo>
                <a:lnTo>
                  <a:pt x="1959605" y="370302"/>
                </a:lnTo>
                <a:lnTo>
                  <a:pt x="1966180" y="380553"/>
                </a:lnTo>
                <a:lnTo>
                  <a:pt x="1966034" y="386637"/>
                </a:lnTo>
                <a:lnTo>
                  <a:pt x="1966034" y="1477923"/>
                </a:lnTo>
                <a:lnTo>
                  <a:pt x="1966065" y="1478635"/>
                </a:lnTo>
                <a:lnTo>
                  <a:pt x="1966065" y="1479347"/>
                </a:lnTo>
                <a:lnTo>
                  <a:pt x="1966034" y="1480049"/>
                </a:lnTo>
                <a:lnTo>
                  <a:pt x="1966065" y="1480761"/>
                </a:lnTo>
                <a:lnTo>
                  <a:pt x="1966065" y="1481473"/>
                </a:lnTo>
                <a:lnTo>
                  <a:pt x="1966034" y="1482185"/>
                </a:lnTo>
                <a:close/>
              </a:path>
            </a:pathLst>
          </a:custGeom>
          <a:ln w="52354">
            <a:solidFill>
              <a:srgbClr val="FFCC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1941716" y="6991464"/>
            <a:ext cx="394970" cy="392430"/>
          </a:xfrm>
          <a:custGeom>
            <a:avLst/>
            <a:gdLst/>
            <a:ahLst/>
            <a:cxnLst/>
            <a:rect l="l" t="t" r="r" b="b"/>
            <a:pathLst>
              <a:path w="394970" h="392429">
                <a:moveTo>
                  <a:pt x="0" y="0"/>
                </a:moveTo>
                <a:lnTo>
                  <a:pt x="0" y="392270"/>
                </a:lnTo>
                <a:lnTo>
                  <a:pt x="394438" y="392270"/>
                </a:lnTo>
              </a:path>
            </a:pathLst>
          </a:custGeom>
          <a:ln w="52354">
            <a:solidFill>
              <a:srgbClr val="FFCC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3745029" y="10725771"/>
            <a:ext cx="1966595" cy="1501140"/>
          </a:xfrm>
          <a:custGeom>
            <a:avLst/>
            <a:gdLst/>
            <a:ahLst/>
            <a:cxnLst/>
            <a:rect l="l" t="t" r="r" b="b"/>
            <a:pathLst>
              <a:path w="1966594" h="1501140">
                <a:moveTo>
                  <a:pt x="1966034" y="1482185"/>
                </a:moveTo>
                <a:lnTo>
                  <a:pt x="1963147" y="1489684"/>
                </a:lnTo>
                <a:lnTo>
                  <a:pt x="1957994" y="1495570"/>
                </a:lnTo>
                <a:lnTo>
                  <a:pt x="1951146" y="1499382"/>
                </a:lnTo>
                <a:lnTo>
                  <a:pt x="1943176" y="1500655"/>
                </a:lnTo>
                <a:lnTo>
                  <a:pt x="22857" y="1500655"/>
                </a:lnTo>
                <a:lnTo>
                  <a:pt x="13963" y="1498869"/>
                </a:lnTo>
                <a:lnTo>
                  <a:pt x="6697" y="1493997"/>
                </a:lnTo>
                <a:lnTo>
                  <a:pt x="1797" y="1486771"/>
                </a:lnTo>
                <a:lnTo>
                  <a:pt x="0" y="1477923"/>
                </a:lnTo>
                <a:lnTo>
                  <a:pt x="0" y="22878"/>
                </a:lnTo>
                <a:lnTo>
                  <a:pt x="1797" y="14030"/>
                </a:lnTo>
                <a:lnTo>
                  <a:pt x="6697" y="6804"/>
                </a:lnTo>
                <a:lnTo>
                  <a:pt x="13963" y="1933"/>
                </a:lnTo>
                <a:lnTo>
                  <a:pt x="22857" y="146"/>
                </a:lnTo>
                <a:lnTo>
                  <a:pt x="1577396" y="146"/>
                </a:lnTo>
                <a:lnTo>
                  <a:pt x="1583511" y="0"/>
                </a:lnTo>
                <a:lnTo>
                  <a:pt x="1959605" y="370302"/>
                </a:lnTo>
                <a:lnTo>
                  <a:pt x="1966180" y="380553"/>
                </a:lnTo>
                <a:lnTo>
                  <a:pt x="1966034" y="386637"/>
                </a:lnTo>
                <a:lnTo>
                  <a:pt x="1966034" y="1477923"/>
                </a:lnTo>
                <a:lnTo>
                  <a:pt x="1966065" y="1478635"/>
                </a:lnTo>
                <a:lnTo>
                  <a:pt x="1966065" y="1479347"/>
                </a:lnTo>
                <a:lnTo>
                  <a:pt x="1966034" y="1480049"/>
                </a:lnTo>
                <a:lnTo>
                  <a:pt x="1966065" y="1480761"/>
                </a:lnTo>
                <a:lnTo>
                  <a:pt x="1966065" y="1481473"/>
                </a:lnTo>
                <a:lnTo>
                  <a:pt x="1966034" y="1482185"/>
                </a:lnTo>
                <a:close/>
              </a:path>
            </a:pathLst>
          </a:custGeom>
          <a:ln w="52354">
            <a:solidFill>
              <a:srgbClr val="FFCC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15324542" y="10718044"/>
            <a:ext cx="394970" cy="392430"/>
          </a:xfrm>
          <a:custGeom>
            <a:avLst/>
            <a:gdLst/>
            <a:ahLst/>
            <a:cxnLst/>
            <a:rect l="l" t="t" r="r" b="b"/>
            <a:pathLst>
              <a:path w="394969" h="392429">
                <a:moveTo>
                  <a:pt x="0" y="0"/>
                </a:moveTo>
                <a:lnTo>
                  <a:pt x="0" y="392270"/>
                </a:lnTo>
                <a:lnTo>
                  <a:pt x="394438" y="392270"/>
                </a:lnTo>
              </a:path>
            </a:pathLst>
          </a:custGeom>
          <a:ln w="52354">
            <a:solidFill>
              <a:srgbClr val="FFCC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1250424" y="10725771"/>
            <a:ext cx="1966595" cy="1501140"/>
          </a:xfrm>
          <a:custGeom>
            <a:avLst/>
            <a:gdLst/>
            <a:ahLst/>
            <a:cxnLst/>
            <a:rect l="l" t="t" r="r" b="b"/>
            <a:pathLst>
              <a:path w="1966594" h="1501140">
                <a:moveTo>
                  <a:pt x="1966034" y="1482185"/>
                </a:moveTo>
                <a:lnTo>
                  <a:pt x="1963147" y="1489684"/>
                </a:lnTo>
                <a:lnTo>
                  <a:pt x="1957994" y="1495570"/>
                </a:lnTo>
                <a:lnTo>
                  <a:pt x="1951146" y="1499382"/>
                </a:lnTo>
                <a:lnTo>
                  <a:pt x="1943176" y="1500655"/>
                </a:lnTo>
                <a:lnTo>
                  <a:pt x="22857" y="1500655"/>
                </a:lnTo>
                <a:lnTo>
                  <a:pt x="13963" y="1498869"/>
                </a:lnTo>
                <a:lnTo>
                  <a:pt x="6697" y="1493997"/>
                </a:lnTo>
                <a:lnTo>
                  <a:pt x="1797" y="1486771"/>
                </a:lnTo>
                <a:lnTo>
                  <a:pt x="0" y="1477923"/>
                </a:lnTo>
                <a:lnTo>
                  <a:pt x="0" y="22878"/>
                </a:lnTo>
                <a:lnTo>
                  <a:pt x="1797" y="14030"/>
                </a:lnTo>
                <a:lnTo>
                  <a:pt x="6697" y="6804"/>
                </a:lnTo>
                <a:lnTo>
                  <a:pt x="13963" y="1933"/>
                </a:lnTo>
                <a:lnTo>
                  <a:pt x="22857" y="146"/>
                </a:lnTo>
                <a:lnTo>
                  <a:pt x="1577396" y="146"/>
                </a:lnTo>
                <a:lnTo>
                  <a:pt x="1583511" y="0"/>
                </a:lnTo>
                <a:lnTo>
                  <a:pt x="1959605" y="370302"/>
                </a:lnTo>
                <a:lnTo>
                  <a:pt x="1966180" y="380553"/>
                </a:lnTo>
                <a:lnTo>
                  <a:pt x="1966034" y="386637"/>
                </a:lnTo>
                <a:lnTo>
                  <a:pt x="1966034" y="1477923"/>
                </a:lnTo>
                <a:lnTo>
                  <a:pt x="1966065" y="1478635"/>
                </a:lnTo>
                <a:lnTo>
                  <a:pt x="1966065" y="1479347"/>
                </a:lnTo>
                <a:lnTo>
                  <a:pt x="1966034" y="1480049"/>
                </a:lnTo>
                <a:lnTo>
                  <a:pt x="1966065" y="1480761"/>
                </a:lnTo>
                <a:lnTo>
                  <a:pt x="1966065" y="1481473"/>
                </a:lnTo>
                <a:lnTo>
                  <a:pt x="1966034" y="1482185"/>
                </a:lnTo>
                <a:close/>
              </a:path>
            </a:pathLst>
          </a:custGeom>
          <a:ln w="52354">
            <a:solidFill>
              <a:srgbClr val="FFCC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2829937" y="10718044"/>
            <a:ext cx="394970" cy="392430"/>
          </a:xfrm>
          <a:custGeom>
            <a:avLst/>
            <a:gdLst/>
            <a:ahLst/>
            <a:cxnLst/>
            <a:rect l="l" t="t" r="r" b="b"/>
            <a:pathLst>
              <a:path w="394969" h="392429">
                <a:moveTo>
                  <a:pt x="0" y="0"/>
                </a:moveTo>
                <a:lnTo>
                  <a:pt x="0" y="392270"/>
                </a:lnTo>
                <a:lnTo>
                  <a:pt x="394438" y="392270"/>
                </a:lnTo>
              </a:path>
            </a:pathLst>
          </a:custGeom>
          <a:ln w="52354">
            <a:solidFill>
              <a:srgbClr val="FFCC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4901919" y="10725771"/>
            <a:ext cx="1966595" cy="1501140"/>
          </a:xfrm>
          <a:custGeom>
            <a:avLst/>
            <a:gdLst/>
            <a:ahLst/>
            <a:cxnLst/>
            <a:rect l="l" t="t" r="r" b="b"/>
            <a:pathLst>
              <a:path w="1966595" h="1501140">
                <a:moveTo>
                  <a:pt x="1966034" y="1482185"/>
                </a:moveTo>
                <a:lnTo>
                  <a:pt x="1963147" y="1489684"/>
                </a:lnTo>
                <a:lnTo>
                  <a:pt x="1957994" y="1495570"/>
                </a:lnTo>
                <a:lnTo>
                  <a:pt x="1951146" y="1499382"/>
                </a:lnTo>
                <a:lnTo>
                  <a:pt x="1943176" y="1500655"/>
                </a:lnTo>
                <a:lnTo>
                  <a:pt x="22857" y="1500655"/>
                </a:lnTo>
                <a:lnTo>
                  <a:pt x="13958" y="1498869"/>
                </a:lnTo>
                <a:lnTo>
                  <a:pt x="6693" y="1493997"/>
                </a:lnTo>
                <a:lnTo>
                  <a:pt x="1795" y="1486771"/>
                </a:lnTo>
                <a:lnTo>
                  <a:pt x="0" y="1477923"/>
                </a:lnTo>
                <a:lnTo>
                  <a:pt x="0" y="22878"/>
                </a:lnTo>
                <a:lnTo>
                  <a:pt x="1795" y="14030"/>
                </a:lnTo>
                <a:lnTo>
                  <a:pt x="6693" y="6804"/>
                </a:lnTo>
                <a:lnTo>
                  <a:pt x="13958" y="1933"/>
                </a:lnTo>
                <a:lnTo>
                  <a:pt x="22857" y="146"/>
                </a:lnTo>
                <a:lnTo>
                  <a:pt x="1577396" y="146"/>
                </a:lnTo>
                <a:lnTo>
                  <a:pt x="1583511" y="0"/>
                </a:lnTo>
                <a:lnTo>
                  <a:pt x="1959605" y="370302"/>
                </a:lnTo>
                <a:lnTo>
                  <a:pt x="1966170" y="380553"/>
                </a:lnTo>
                <a:lnTo>
                  <a:pt x="1966034" y="386637"/>
                </a:lnTo>
                <a:lnTo>
                  <a:pt x="1966034" y="1477923"/>
                </a:lnTo>
                <a:lnTo>
                  <a:pt x="1966065" y="1478635"/>
                </a:lnTo>
                <a:lnTo>
                  <a:pt x="1966065" y="1479347"/>
                </a:lnTo>
                <a:lnTo>
                  <a:pt x="1966034" y="1480049"/>
                </a:lnTo>
                <a:lnTo>
                  <a:pt x="1966065" y="1480761"/>
                </a:lnTo>
                <a:lnTo>
                  <a:pt x="1966065" y="1481473"/>
                </a:lnTo>
                <a:lnTo>
                  <a:pt x="1966034" y="1482185"/>
                </a:lnTo>
                <a:close/>
              </a:path>
            </a:pathLst>
          </a:custGeom>
          <a:ln w="52354">
            <a:solidFill>
              <a:srgbClr val="FFCC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6481431" y="10718044"/>
            <a:ext cx="394970" cy="392430"/>
          </a:xfrm>
          <a:custGeom>
            <a:avLst/>
            <a:gdLst/>
            <a:ahLst/>
            <a:cxnLst/>
            <a:rect l="l" t="t" r="r" b="b"/>
            <a:pathLst>
              <a:path w="394970" h="392429">
                <a:moveTo>
                  <a:pt x="0" y="0"/>
                </a:moveTo>
                <a:lnTo>
                  <a:pt x="0" y="392270"/>
                </a:lnTo>
                <a:lnTo>
                  <a:pt x="394438" y="392270"/>
                </a:lnTo>
              </a:path>
            </a:pathLst>
          </a:custGeom>
          <a:ln w="52354">
            <a:solidFill>
              <a:srgbClr val="FFCC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2402621" y="10725771"/>
            <a:ext cx="1966595" cy="1501140"/>
          </a:xfrm>
          <a:custGeom>
            <a:avLst/>
            <a:gdLst/>
            <a:ahLst/>
            <a:cxnLst/>
            <a:rect l="l" t="t" r="r" b="b"/>
            <a:pathLst>
              <a:path w="1966595" h="1501140">
                <a:moveTo>
                  <a:pt x="1966034" y="1482185"/>
                </a:moveTo>
                <a:lnTo>
                  <a:pt x="1963147" y="1489684"/>
                </a:lnTo>
                <a:lnTo>
                  <a:pt x="1957994" y="1495570"/>
                </a:lnTo>
                <a:lnTo>
                  <a:pt x="1951146" y="1499382"/>
                </a:lnTo>
                <a:lnTo>
                  <a:pt x="1943176" y="1500655"/>
                </a:lnTo>
                <a:lnTo>
                  <a:pt x="22857" y="1500655"/>
                </a:lnTo>
                <a:lnTo>
                  <a:pt x="13958" y="1498869"/>
                </a:lnTo>
                <a:lnTo>
                  <a:pt x="6693" y="1493997"/>
                </a:lnTo>
                <a:lnTo>
                  <a:pt x="1795" y="1486771"/>
                </a:lnTo>
                <a:lnTo>
                  <a:pt x="0" y="1477923"/>
                </a:lnTo>
                <a:lnTo>
                  <a:pt x="0" y="22878"/>
                </a:lnTo>
                <a:lnTo>
                  <a:pt x="1795" y="14030"/>
                </a:lnTo>
                <a:lnTo>
                  <a:pt x="6693" y="6804"/>
                </a:lnTo>
                <a:lnTo>
                  <a:pt x="13958" y="1933"/>
                </a:lnTo>
                <a:lnTo>
                  <a:pt x="22857" y="146"/>
                </a:lnTo>
                <a:lnTo>
                  <a:pt x="1577396" y="146"/>
                </a:lnTo>
                <a:lnTo>
                  <a:pt x="1583511" y="0"/>
                </a:lnTo>
                <a:lnTo>
                  <a:pt x="1959605" y="370302"/>
                </a:lnTo>
                <a:lnTo>
                  <a:pt x="1966170" y="380553"/>
                </a:lnTo>
                <a:lnTo>
                  <a:pt x="1966034" y="386637"/>
                </a:lnTo>
                <a:lnTo>
                  <a:pt x="1966034" y="1477923"/>
                </a:lnTo>
                <a:lnTo>
                  <a:pt x="1966065" y="1478635"/>
                </a:lnTo>
                <a:lnTo>
                  <a:pt x="1966065" y="1479347"/>
                </a:lnTo>
                <a:lnTo>
                  <a:pt x="1966034" y="1480049"/>
                </a:lnTo>
                <a:lnTo>
                  <a:pt x="1966065" y="1480761"/>
                </a:lnTo>
                <a:lnTo>
                  <a:pt x="1966065" y="1481473"/>
                </a:lnTo>
                <a:lnTo>
                  <a:pt x="1966034" y="1482185"/>
                </a:lnTo>
                <a:close/>
              </a:path>
            </a:pathLst>
          </a:custGeom>
          <a:ln w="52354">
            <a:solidFill>
              <a:srgbClr val="FFCC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3982133" y="10718044"/>
            <a:ext cx="394970" cy="392430"/>
          </a:xfrm>
          <a:custGeom>
            <a:avLst/>
            <a:gdLst/>
            <a:ahLst/>
            <a:cxnLst/>
            <a:rect l="l" t="t" r="r" b="b"/>
            <a:pathLst>
              <a:path w="394970" h="392429">
                <a:moveTo>
                  <a:pt x="0" y="0"/>
                </a:moveTo>
                <a:lnTo>
                  <a:pt x="0" y="392270"/>
                </a:lnTo>
                <a:lnTo>
                  <a:pt x="394438" y="392270"/>
                </a:lnTo>
              </a:path>
            </a:pathLst>
          </a:custGeom>
          <a:ln w="52354">
            <a:solidFill>
              <a:srgbClr val="FFCC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43806" y="1214091"/>
            <a:ext cx="3578860" cy="10604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6600" spc="350" dirty="0">
                <a:latin typeface="Tahoma"/>
                <a:cs typeface="Tahoma"/>
              </a:rPr>
              <a:t>Ou</a:t>
            </a:r>
            <a:r>
              <a:rPr sz="6600" spc="150" dirty="0">
                <a:latin typeface="Tahoma"/>
                <a:cs typeface="Tahoma"/>
              </a:rPr>
              <a:t>t</a:t>
            </a:r>
            <a:r>
              <a:rPr sz="6600" spc="225" dirty="0">
                <a:latin typeface="Tahoma"/>
                <a:cs typeface="Tahoma"/>
              </a:rPr>
              <a:t>come</a:t>
            </a:r>
            <a:endParaRPr sz="6600">
              <a:latin typeface="Tahoma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500209" y="3557709"/>
            <a:ext cx="5589905" cy="77362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100" spc="10" dirty="0">
                <a:latin typeface="Consolas"/>
                <a:cs typeface="Consolas"/>
              </a:rPr>
              <a:t>Ű </a:t>
            </a:r>
            <a:r>
              <a:rPr sz="4100" spc="70" dirty="0">
                <a:latin typeface="Tahoma"/>
                <a:cs typeface="Tahoma"/>
              </a:rPr>
              <a:t>File</a:t>
            </a:r>
            <a:r>
              <a:rPr sz="4100" spc="-975" dirty="0">
                <a:latin typeface="Tahoma"/>
                <a:cs typeface="Tahoma"/>
              </a:rPr>
              <a:t> </a:t>
            </a:r>
            <a:r>
              <a:rPr sz="4100" spc="165" dirty="0">
                <a:latin typeface="Tahoma"/>
                <a:cs typeface="Tahoma"/>
              </a:rPr>
              <a:t>system</a:t>
            </a:r>
            <a:endParaRPr sz="41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260"/>
              </a:spcBef>
            </a:pPr>
            <a:r>
              <a:rPr sz="4100" spc="10" dirty="0">
                <a:latin typeface="Consolas"/>
                <a:cs typeface="Consolas"/>
              </a:rPr>
              <a:t>Ű</a:t>
            </a:r>
            <a:r>
              <a:rPr sz="4100" spc="-484" dirty="0">
                <a:latin typeface="Consolas"/>
                <a:cs typeface="Consolas"/>
              </a:rPr>
              <a:t> </a:t>
            </a:r>
            <a:r>
              <a:rPr sz="4100" spc="125" dirty="0">
                <a:latin typeface="Tahoma"/>
                <a:cs typeface="Tahoma"/>
              </a:rPr>
              <a:t>Bash</a:t>
            </a:r>
            <a:endParaRPr sz="41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260"/>
              </a:spcBef>
            </a:pPr>
            <a:r>
              <a:rPr sz="4100" spc="10" dirty="0">
                <a:latin typeface="Consolas"/>
                <a:cs typeface="Consolas"/>
              </a:rPr>
              <a:t>Ű</a:t>
            </a:r>
            <a:r>
              <a:rPr sz="4100" spc="-430" dirty="0">
                <a:latin typeface="Consolas"/>
                <a:cs typeface="Consolas"/>
              </a:rPr>
              <a:t> </a:t>
            </a:r>
            <a:r>
              <a:rPr sz="4100" spc="-40" dirty="0">
                <a:latin typeface="Tahoma"/>
                <a:cs typeface="Tahoma"/>
              </a:rPr>
              <a:t>To</a:t>
            </a:r>
            <a:r>
              <a:rPr sz="4100" spc="-490" dirty="0">
                <a:latin typeface="Tahoma"/>
                <a:cs typeface="Tahoma"/>
              </a:rPr>
              <a:t> </a:t>
            </a:r>
            <a:r>
              <a:rPr sz="4100" spc="100" dirty="0">
                <a:latin typeface="Tahoma"/>
                <a:cs typeface="Tahoma"/>
              </a:rPr>
              <a:t>explore</a:t>
            </a:r>
            <a:r>
              <a:rPr sz="4100" spc="-490" dirty="0">
                <a:latin typeface="Tahoma"/>
                <a:cs typeface="Tahoma"/>
              </a:rPr>
              <a:t> </a:t>
            </a:r>
            <a:r>
              <a:rPr sz="4100" spc="140" dirty="0">
                <a:latin typeface="Tahoma"/>
                <a:cs typeface="Tahoma"/>
              </a:rPr>
              <a:t>FS</a:t>
            </a:r>
            <a:r>
              <a:rPr sz="4100" spc="-490" dirty="0">
                <a:latin typeface="Tahoma"/>
                <a:cs typeface="Tahoma"/>
              </a:rPr>
              <a:t> </a:t>
            </a:r>
            <a:r>
              <a:rPr sz="4100" spc="100" dirty="0">
                <a:latin typeface="Tahoma"/>
                <a:cs typeface="Tahoma"/>
              </a:rPr>
              <a:t>we</a:t>
            </a:r>
            <a:r>
              <a:rPr sz="4100" spc="-490" dirty="0">
                <a:latin typeface="Tahoma"/>
                <a:cs typeface="Tahoma"/>
              </a:rPr>
              <a:t> </a:t>
            </a:r>
            <a:r>
              <a:rPr sz="4100" spc="25" dirty="0">
                <a:latin typeface="Tahoma"/>
                <a:cs typeface="Tahoma"/>
              </a:rPr>
              <a:t>use:</a:t>
            </a:r>
            <a:endParaRPr sz="4100">
              <a:latin typeface="Tahoma"/>
              <a:cs typeface="Tahoma"/>
            </a:endParaRPr>
          </a:p>
          <a:p>
            <a:pPr marL="1059180">
              <a:lnSpc>
                <a:spcPct val="100000"/>
              </a:lnSpc>
              <a:spcBef>
                <a:spcPts val="1260"/>
              </a:spcBef>
            </a:pPr>
            <a:r>
              <a:rPr sz="4100" spc="10" dirty="0">
                <a:latin typeface="Consolas"/>
                <a:cs typeface="Consolas"/>
              </a:rPr>
              <a:t>Ű</a:t>
            </a:r>
            <a:r>
              <a:rPr sz="4100" spc="-495" dirty="0">
                <a:latin typeface="Consolas"/>
                <a:cs typeface="Consolas"/>
              </a:rPr>
              <a:t> </a:t>
            </a:r>
            <a:r>
              <a:rPr sz="4100" spc="220" dirty="0">
                <a:latin typeface="Tahoma"/>
                <a:cs typeface="Tahoma"/>
              </a:rPr>
              <a:t>LS</a:t>
            </a:r>
            <a:endParaRPr sz="4100">
              <a:latin typeface="Tahoma"/>
              <a:cs typeface="Tahoma"/>
            </a:endParaRPr>
          </a:p>
          <a:p>
            <a:pPr marL="1059180">
              <a:lnSpc>
                <a:spcPct val="100000"/>
              </a:lnSpc>
              <a:spcBef>
                <a:spcPts val="1260"/>
              </a:spcBef>
            </a:pPr>
            <a:r>
              <a:rPr sz="4100" spc="10" dirty="0">
                <a:latin typeface="Consolas"/>
                <a:cs typeface="Consolas"/>
              </a:rPr>
              <a:t>Ű</a:t>
            </a:r>
            <a:r>
              <a:rPr sz="4100" spc="-490" dirty="0">
                <a:latin typeface="Consolas"/>
                <a:cs typeface="Consolas"/>
              </a:rPr>
              <a:t> </a:t>
            </a:r>
            <a:r>
              <a:rPr sz="4100" spc="204" dirty="0">
                <a:latin typeface="Tahoma"/>
                <a:cs typeface="Tahoma"/>
              </a:rPr>
              <a:t>CD</a:t>
            </a:r>
            <a:endParaRPr sz="4100">
              <a:latin typeface="Tahoma"/>
              <a:cs typeface="Tahoma"/>
            </a:endParaRPr>
          </a:p>
          <a:p>
            <a:pPr marL="1059180">
              <a:lnSpc>
                <a:spcPct val="100000"/>
              </a:lnSpc>
              <a:spcBef>
                <a:spcPts val="1260"/>
              </a:spcBef>
            </a:pPr>
            <a:r>
              <a:rPr sz="4100" spc="10" dirty="0">
                <a:latin typeface="Consolas"/>
                <a:cs typeface="Consolas"/>
              </a:rPr>
              <a:t>Ű</a:t>
            </a:r>
            <a:r>
              <a:rPr sz="4100" spc="-490" dirty="0">
                <a:latin typeface="Consolas"/>
                <a:cs typeface="Consolas"/>
              </a:rPr>
              <a:t> </a:t>
            </a:r>
            <a:r>
              <a:rPr sz="4100" spc="190" dirty="0">
                <a:latin typeface="Tahoma"/>
                <a:cs typeface="Tahoma"/>
              </a:rPr>
              <a:t>PWD</a:t>
            </a:r>
            <a:endParaRPr sz="4100">
              <a:latin typeface="Tahoma"/>
              <a:cs typeface="Tahoma"/>
            </a:endParaRPr>
          </a:p>
          <a:p>
            <a:pPr marL="1059180">
              <a:lnSpc>
                <a:spcPct val="100000"/>
              </a:lnSpc>
              <a:spcBef>
                <a:spcPts val="1260"/>
              </a:spcBef>
            </a:pPr>
            <a:r>
              <a:rPr sz="4100" spc="10" dirty="0">
                <a:latin typeface="Consolas"/>
                <a:cs typeface="Consolas"/>
              </a:rPr>
              <a:t>Ű</a:t>
            </a:r>
            <a:r>
              <a:rPr sz="4100" spc="-495" dirty="0">
                <a:latin typeface="Consolas"/>
                <a:cs typeface="Consolas"/>
              </a:rPr>
              <a:t> </a:t>
            </a:r>
            <a:r>
              <a:rPr sz="4100" spc="204" dirty="0">
                <a:latin typeface="Tahoma"/>
                <a:cs typeface="Tahoma"/>
              </a:rPr>
              <a:t>DU</a:t>
            </a:r>
            <a:endParaRPr sz="4100">
              <a:latin typeface="Tahoma"/>
              <a:cs typeface="Tahoma"/>
            </a:endParaRPr>
          </a:p>
          <a:p>
            <a:pPr marL="1059180">
              <a:lnSpc>
                <a:spcPct val="100000"/>
              </a:lnSpc>
              <a:spcBef>
                <a:spcPts val="1260"/>
              </a:spcBef>
            </a:pPr>
            <a:r>
              <a:rPr sz="4100" spc="10" dirty="0">
                <a:latin typeface="Consolas"/>
                <a:cs typeface="Consolas"/>
              </a:rPr>
              <a:t>Ű</a:t>
            </a:r>
            <a:r>
              <a:rPr sz="4100" spc="-500" dirty="0">
                <a:latin typeface="Consolas"/>
                <a:cs typeface="Consolas"/>
              </a:rPr>
              <a:t> </a:t>
            </a:r>
            <a:r>
              <a:rPr sz="4100" spc="150" dirty="0">
                <a:latin typeface="Tahoma"/>
                <a:cs typeface="Tahoma"/>
              </a:rPr>
              <a:t>DF</a:t>
            </a:r>
            <a:endParaRPr sz="41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260"/>
              </a:spcBef>
            </a:pPr>
            <a:r>
              <a:rPr sz="4100" spc="10" dirty="0">
                <a:latin typeface="Consolas"/>
                <a:cs typeface="Consolas"/>
              </a:rPr>
              <a:t>Ű</a:t>
            </a:r>
            <a:r>
              <a:rPr sz="4100" spc="-430" dirty="0">
                <a:latin typeface="Consolas"/>
                <a:cs typeface="Consolas"/>
              </a:rPr>
              <a:t> </a:t>
            </a:r>
            <a:r>
              <a:rPr sz="4100" spc="-40" dirty="0">
                <a:latin typeface="Tahoma"/>
                <a:cs typeface="Tahoma"/>
              </a:rPr>
              <a:t>To</a:t>
            </a:r>
            <a:r>
              <a:rPr sz="4100" spc="-490" dirty="0">
                <a:latin typeface="Tahoma"/>
                <a:cs typeface="Tahoma"/>
              </a:rPr>
              <a:t> </a:t>
            </a:r>
            <a:r>
              <a:rPr sz="4100" spc="165" dirty="0">
                <a:latin typeface="Tahoma"/>
                <a:cs typeface="Tahoma"/>
              </a:rPr>
              <a:t>get</a:t>
            </a:r>
            <a:r>
              <a:rPr sz="4100" spc="-490" dirty="0">
                <a:latin typeface="Tahoma"/>
                <a:cs typeface="Tahoma"/>
              </a:rPr>
              <a:t> </a:t>
            </a:r>
            <a:r>
              <a:rPr sz="4100" spc="130" dirty="0">
                <a:latin typeface="Tahoma"/>
                <a:cs typeface="Tahoma"/>
              </a:rPr>
              <a:t>help</a:t>
            </a:r>
            <a:r>
              <a:rPr sz="4100" spc="-490" dirty="0">
                <a:latin typeface="Tahoma"/>
                <a:cs typeface="Tahoma"/>
              </a:rPr>
              <a:t> </a:t>
            </a:r>
            <a:r>
              <a:rPr sz="4100" spc="100" dirty="0">
                <a:latin typeface="Tahoma"/>
                <a:cs typeface="Tahoma"/>
              </a:rPr>
              <a:t>we</a:t>
            </a:r>
            <a:r>
              <a:rPr sz="4100" spc="-490" dirty="0">
                <a:latin typeface="Tahoma"/>
                <a:cs typeface="Tahoma"/>
              </a:rPr>
              <a:t> </a:t>
            </a:r>
            <a:r>
              <a:rPr sz="4100" spc="25" dirty="0">
                <a:latin typeface="Tahoma"/>
                <a:cs typeface="Tahoma"/>
              </a:rPr>
              <a:t>use:</a:t>
            </a:r>
            <a:endParaRPr sz="41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260"/>
              </a:spcBef>
            </a:pPr>
            <a:r>
              <a:rPr sz="4100" spc="10" dirty="0">
                <a:latin typeface="Consolas"/>
                <a:cs typeface="Consolas"/>
              </a:rPr>
              <a:t>Ű</a:t>
            </a:r>
            <a:r>
              <a:rPr sz="4100" spc="-500" dirty="0">
                <a:latin typeface="Consolas"/>
                <a:cs typeface="Consolas"/>
              </a:rPr>
              <a:t> </a:t>
            </a:r>
            <a:r>
              <a:rPr sz="4100" spc="380" dirty="0">
                <a:latin typeface="Tahoma"/>
                <a:cs typeface="Tahoma"/>
              </a:rPr>
              <a:t>MAN</a:t>
            </a:r>
            <a:endParaRPr sz="41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898725" y="6478056"/>
            <a:ext cx="10306685" cy="23228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732280" marR="5080" indent="-1720214">
              <a:lnSpc>
                <a:spcPct val="100299"/>
              </a:lnSpc>
            </a:pPr>
            <a:r>
              <a:rPr sz="7400" spc="555" dirty="0">
                <a:latin typeface="Calibri"/>
                <a:cs typeface="Calibri"/>
              </a:rPr>
              <a:t>How</a:t>
            </a:r>
            <a:r>
              <a:rPr sz="7400" spc="-240" dirty="0">
                <a:latin typeface="Calibri"/>
                <a:cs typeface="Calibri"/>
              </a:rPr>
              <a:t> </a:t>
            </a:r>
            <a:r>
              <a:rPr sz="7400" spc="455" dirty="0">
                <a:latin typeface="Calibri"/>
                <a:cs typeface="Calibri"/>
              </a:rPr>
              <a:t>can</a:t>
            </a:r>
            <a:r>
              <a:rPr sz="7400" spc="-240" dirty="0">
                <a:latin typeface="Calibri"/>
                <a:cs typeface="Calibri"/>
              </a:rPr>
              <a:t> </a:t>
            </a:r>
            <a:r>
              <a:rPr sz="7400" spc="380" dirty="0">
                <a:latin typeface="Calibri"/>
                <a:cs typeface="Calibri"/>
              </a:rPr>
              <a:t>we</a:t>
            </a:r>
            <a:r>
              <a:rPr sz="7400" spc="-240" dirty="0">
                <a:latin typeface="Calibri"/>
                <a:cs typeface="Calibri"/>
              </a:rPr>
              <a:t> </a:t>
            </a:r>
            <a:r>
              <a:rPr sz="7400" spc="505" dirty="0">
                <a:latin typeface="Calibri"/>
                <a:cs typeface="Calibri"/>
              </a:rPr>
              <a:t>modify</a:t>
            </a:r>
            <a:r>
              <a:rPr sz="7400" spc="-240" dirty="0">
                <a:latin typeface="Calibri"/>
                <a:cs typeface="Calibri"/>
              </a:rPr>
              <a:t> </a:t>
            </a:r>
            <a:r>
              <a:rPr sz="7400" spc="340" dirty="0">
                <a:latin typeface="Calibri"/>
                <a:cs typeface="Calibri"/>
              </a:rPr>
              <a:t>files  </a:t>
            </a:r>
            <a:r>
              <a:rPr sz="7400" spc="495" dirty="0">
                <a:latin typeface="Calibri"/>
                <a:cs typeface="Calibri"/>
              </a:rPr>
              <a:t>and</a:t>
            </a:r>
            <a:r>
              <a:rPr sz="7400" spc="-265" dirty="0">
                <a:latin typeface="Calibri"/>
                <a:cs typeface="Calibri"/>
              </a:rPr>
              <a:t> </a:t>
            </a:r>
            <a:r>
              <a:rPr sz="7400" spc="325" dirty="0">
                <a:latin typeface="Calibri"/>
                <a:cs typeface="Calibri"/>
              </a:rPr>
              <a:t>directories?</a:t>
            </a:r>
            <a:endParaRPr sz="7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500209" y="3557709"/>
            <a:ext cx="1920239" cy="50660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just">
              <a:lnSpc>
                <a:spcPct val="100000"/>
              </a:lnSpc>
            </a:pPr>
            <a:r>
              <a:rPr sz="4100" spc="10" dirty="0">
                <a:latin typeface="Consolas"/>
                <a:cs typeface="Consolas"/>
              </a:rPr>
              <a:t>Ű</a:t>
            </a:r>
            <a:r>
              <a:rPr sz="4100" spc="-495" dirty="0">
                <a:latin typeface="Consolas"/>
                <a:cs typeface="Consolas"/>
              </a:rPr>
              <a:t> </a:t>
            </a:r>
            <a:r>
              <a:rPr sz="4100" spc="225" dirty="0">
                <a:latin typeface="Calibri"/>
                <a:cs typeface="Calibri"/>
              </a:rPr>
              <a:t>mkdir</a:t>
            </a:r>
            <a:endParaRPr sz="4100">
              <a:latin typeface="Calibri"/>
              <a:cs typeface="Calibri"/>
            </a:endParaRPr>
          </a:p>
          <a:p>
            <a:pPr marL="12700" marR="648335" algn="just">
              <a:lnSpc>
                <a:spcPts val="8660"/>
              </a:lnSpc>
              <a:spcBef>
                <a:spcPts val="910"/>
              </a:spcBef>
            </a:pPr>
            <a:r>
              <a:rPr sz="4100" spc="10" dirty="0">
                <a:latin typeface="Consolas"/>
                <a:cs typeface="Consolas"/>
              </a:rPr>
              <a:t>Ű </a:t>
            </a:r>
            <a:r>
              <a:rPr sz="4100" spc="330" dirty="0">
                <a:latin typeface="Calibri"/>
                <a:cs typeface="Calibri"/>
              </a:rPr>
              <a:t>cp  </a:t>
            </a:r>
            <a:r>
              <a:rPr sz="4100" spc="10" dirty="0">
                <a:latin typeface="Consolas"/>
                <a:cs typeface="Consolas"/>
              </a:rPr>
              <a:t>Ű</a:t>
            </a:r>
            <a:r>
              <a:rPr sz="4100" spc="-495" dirty="0">
                <a:latin typeface="Consolas"/>
                <a:cs typeface="Consolas"/>
              </a:rPr>
              <a:t> </a:t>
            </a:r>
            <a:r>
              <a:rPr sz="4100" spc="295" dirty="0">
                <a:latin typeface="Calibri"/>
                <a:cs typeface="Calibri"/>
              </a:rPr>
              <a:t>mv  </a:t>
            </a:r>
            <a:r>
              <a:rPr sz="4100" spc="10" dirty="0">
                <a:latin typeface="Consolas"/>
                <a:cs typeface="Consolas"/>
              </a:rPr>
              <a:t>Ű</a:t>
            </a:r>
            <a:r>
              <a:rPr sz="4100" spc="-490" dirty="0">
                <a:latin typeface="Consolas"/>
                <a:cs typeface="Consolas"/>
              </a:rPr>
              <a:t> </a:t>
            </a:r>
            <a:r>
              <a:rPr sz="4100" spc="245" dirty="0">
                <a:latin typeface="Calibri"/>
                <a:cs typeface="Calibri"/>
              </a:rPr>
              <a:t>rm</a:t>
            </a:r>
            <a:endParaRPr sz="4100">
              <a:latin typeface="Calibri"/>
              <a:cs typeface="Calibri"/>
            </a:endParaRPr>
          </a:p>
          <a:p>
            <a:pPr marL="12700" algn="just">
              <a:lnSpc>
                <a:spcPct val="100000"/>
              </a:lnSpc>
              <a:spcBef>
                <a:spcPts val="2825"/>
              </a:spcBef>
            </a:pPr>
            <a:r>
              <a:rPr sz="4100" spc="10" dirty="0">
                <a:latin typeface="Consolas"/>
                <a:cs typeface="Consolas"/>
              </a:rPr>
              <a:t>Ű</a:t>
            </a:r>
            <a:r>
              <a:rPr sz="4100" spc="-490" dirty="0">
                <a:latin typeface="Consolas"/>
                <a:cs typeface="Consolas"/>
              </a:rPr>
              <a:t> </a:t>
            </a:r>
            <a:r>
              <a:rPr sz="4100" spc="235" dirty="0">
                <a:latin typeface="Calibri"/>
                <a:cs typeface="Calibri"/>
              </a:rPr>
              <a:t>touch</a:t>
            </a:r>
            <a:endParaRPr sz="41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43806" y="1214091"/>
            <a:ext cx="13190219" cy="10604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6600" spc="245" dirty="0"/>
              <a:t>File</a:t>
            </a:r>
            <a:r>
              <a:rPr sz="6600" spc="-220" dirty="0"/>
              <a:t> </a:t>
            </a:r>
            <a:r>
              <a:rPr sz="6600" spc="490" dirty="0"/>
              <a:t>system</a:t>
            </a:r>
            <a:r>
              <a:rPr sz="6600" spc="-220" dirty="0"/>
              <a:t> </a:t>
            </a:r>
            <a:r>
              <a:rPr sz="6600" spc="300" dirty="0"/>
              <a:t>exploration</a:t>
            </a:r>
            <a:r>
              <a:rPr sz="6600" spc="-220" dirty="0"/>
              <a:t> </a:t>
            </a:r>
            <a:r>
              <a:rPr sz="6600" spc="500" dirty="0"/>
              <a:t>commands</a:t>
            </a:r>
            <a:endParaRPr sz="66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43806" y="1214091"/>
            <a:ext cx="2336165" cy="10604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6600" b="1" spc="560" dirty="0">
                <a:latin typeface="Calibri"/>
                <a:cs typeface="Calibri"/>
              </a:rPr>
              <a:t>m</a:t>
            </a:r>
            <a:r>
              <a:rPr sz="6600" b="1" spc="430" dirty="0">
                <a:latin typeface="Calibri"/>
                <a:cs typeface="Calibri"/>
              </a:rPr>
              <a:t>k</a:t>
            </a:r>
            <a:r>
              <a:rPr sz="6600" b="1" spc="380" dirty="0">
                <a:latin typeface="Calibri"/>
                <a:cs typeface="Calibri"/>
              </a:rPr>
              <a:t>dir</a:t>
            </a:r>
            <a:endParaRPr sz="66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500209" y="3557709"/>
            <a:ext cx="12910185" cy="19418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100" spc="10" dirty="0">
                <a:latin typeface="Consolas"/>
                <a:cs typeface="Consolas"/>
              </a:rPr>
              <a:t>Ű</a:t>
            </a:r>
            <a:r>
              <a:rPr sz="4100" spc="-395" dirty="0">
                <a:latin typeface="Consolas"/>
                <a:cs typeface="Consolas"/>
              </a:rPr>
              <a:t> </a:t>
            </a:r>
            <a:r>
              <a:rPr sz="4100" spc="204" dirty="0">
                <a:latin typeface="Calibri"/>
                <a:cs typeface="Calibri"/>
              </a:rPr>
              <a:t>"make</a:t>
            </a:r>
            <a:r>
              <a:rPr sz="4100" spc="-120" dirty="0">
                <a:latin typeface="Calibri"/>
                <a:cs typeface="Calibri"/>
              </a:rPr>
              <a:t> </a:t>
            </a:r>
            <a:r>
              <a:rPr sz="4100" spc="170" dirty="0">
                <a:latin typeface="Calibri"/>
                <a:cs typeface="Calibri"/>
              </a:rPr>
              <a:t>directory",</a:t>
            </a:r>
            <a:r>
              <a:rPr sz="4100" spc="-120" dirty="0">
                <a:latin typeface="Calibri"/>
                <a:cs typeface="Calibri"/>
              </a:rPr>
              <a:t> </a:t>
            </a:r>
            <a:r>
              <a:rPr sz="4100" spc="220" dirty="0">
                <a:latin typeface="Calibri"/>
                <a:cs typeface="Calibri"/>
              </a:rPr>
              <a:t>creates</a:t>
            </a:r>
            <a:r>
              <a:rPr sz="4100" spc="-120" dirty="0">
                <a:latin typeface="Calibri"/>
                <a:cs typeface="Calibri"/>
              </a:rPr>
              <a:t> </a:t>
            </a:r>
            <a:r>
              <a:rPr sz="4100" spc="195" dirty="0">
                <a:latin typeface="Calibri"/>
                <a:cs typeface="Calibri"/>
              </a:rPr>
              <a:t>directories</a:t>
            </a:r>
            <a:r>
              <a:rPr sz="4100" spc="-120" dirty="0">
                <a:latin typeface="Calibri"/>
                <a:cs typeface="Calibri"/>
              </a:rPr>
              <a:t> </a:t>
            </a:r>
            <a:r>
              <a:rPr sz="4100" spc="245" dirty="0">
                <a:latin typeface="Calibri"/>
                <a:cs typeface="Calibri"/>
              </a:rPr>
              <a:t>on</a:t>
            </a:r>
            <a:r>
              <a:rPr sz="4100" spc="-120" dirty="0">
                <a:latin typeface="Calibri"/>
                <a:cs typeface="Calibri"/>
              </a:rPr>
              <a:t> </a:t>
            </a:r>
            <a:r>
              <a:rPr sz="4100" spc="215" dirty="0">
                <a:latin typeface="Calibri"/>
                <a:cs typeface="Calibri"/>
              </a:rPr>
              <a:t>a</a:t>
            </a:r>
            <a:r>
              <a:rPr sz="4100" spc="-120" dirty="0">
                <a:latin typeface="Calibri"/>
                <a:cs typeface="Calibri"/>
              </a:rPr>
              <a:t> </a:t>
            </a:r>
            <a:r>
              <a:rPr sz="4100" spc="135" dirty="0">
                <a:latin typeface="Calibri"/>
                <a:cs typeface="Calibri"/>
              </a:rPr>
              <a:t>file</a:t>
            </a:r>
            <a:r>
              <a:rPr sz="4100" spc="-120" dirty="0">
                <a:latin typeface="Calibri"/>
                <a:cs typeface="Calibri"/>
              </a:rPr>
              <a:t> </a:t>
            </a:r>
            <a:r>
              <a:rPr sz="4100" spc="315" dirty="0">
                <a:latin typeface="Calibri"/>
                <a:cs typeface="Calibri"/>
              </a:rPr>
              <a:t>system</a:t>
            </a:r>
            <a:endParaRPr sz="4100">
              <a:latin typeface="Calibri"/>
              <a:cs typeface="Calibri"/>
            </a:endParaRPr>
          </a:p>
          <a:p>
            <a:pPr marL="640715">
              <a:lnSpc>
                <a:spcPct val="100000"/>
              </a:lnSpc>
              <a:spcBef>
                <a:spcPts val="4079"/>
              </a:spcBef>
            </a:pPr>
            <a:r>
              <a:rPr sz="4950" spc="325" dirty="0">
                <a:latin typeface="Calibri"/>
                <a:cs typeface="Calibri"/>
              </a:rPr>
              <a:t>mkdir</a:t>
            </a:r>
            <a:r>
              <a:rPr sz="4950" spc="-165" dirty="0">
                <a:latin typeface="Calibri"/>
                <a:cs typeface="Calibri"/>
              </a:rPr>
              <a:t> </a:t>
            </a:r>
            <a:r>
              <a:rPr sz="4950" spc="380" dirty="0">
                <a:latin typeface="Calibri"/>
                <a:cs typeface="Calibri"/>
              </a:rPr>
              <a:t>[OPTION</a:t>
            </a:r>
            <a:r>
              <a:rPr sz="4950" spc="-165" dirty="0">
                <a:latin typeface="Calibri"/>
                <a:cs typeface="Calibri"/>
              </a:rPr>
              <a:t> </a:t>
            </a:r>
            <a:r>
              <a:rPr sz="4950" spc="-10" dirty="0">
                <a:latin typeface="Calibri"/>
                <a:cs typeface="Calibri"/>
              </a:rPr>
              <a:t>...]</a:t>
            </a:r>
            <a:r>
              <a:rPr sz="4950" spc="-165" dirty="0">
                <a:latin typeface="Calibri"/>
                <a:cs typeface="Calibri"/>
              </a:rPr>
              <a:t> </a:t>
            </a:r>
            <a:r>
              <a:rPr sz="4950" spc="465" dirty="0">
                <a:latin typeface="Calibri"/>
                <a:cs typeface="Calibri"/>
              </a:rPr>
              <a:t>DIRECTORY</a:t>
            </a:r>
            <a:r>
              <a:rPr sz="4950" spc="-165" dirty="0">
                <a:latin typeface="Calibri"/>
                <a:cs typeface="Calibri"/>
              </a:rPr>
              <a:t> </a:t>
            </a:r>
            <a:r>
              <a:rPr sz="4950" spc="20" dirty="0">
                <a:latin typeface="Calibri"/>
                <a:cs typeface="Calibri"/>
              </a:rPr>
              <a:t>...</a:t>
            </a:r>
            <a:endParaRPr sz="49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43806" y="1214091"/>
            <a:ext cx="2336165" cy="10604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6600" b="1" spc="560" dirty="0">
                <a:latin typeface="Calibri"/>
                <a:cs typeface="Calibri"/>
              </a:rPr>
              <a:t>m</a:t>
            </a:r>
            <a:r>
              <a:rPr sz="6600" b="1" spc="430" dirty="0">
                <a:latin typeface="Calibri"/>
                <a:cs typeface="Calibri"/>
              </a:rPr>
              <a:t>k</a:t>
            </a:r>
            <a:r>
              <a:rPr sz="6600" b="1" spc="380" dirty="0">
                <a:latin typeface="Calibri"/>
                <a:cs typeface="Calibri"/>
              </a:rPr>
              <a:t>dir</a:t>
            </a:r>
            <a:endParaRPr sz="66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064618" y="3377069"/>
            <a:ext cx="13977619" cy="9789795"/>
          </a:xfrm>
          <a:custGeom>
            <a:avLst/>
            <a:gdLst/>
            <a:ahLst/>
            <a:cxnLst/>
            <a:rect l="l" t="t" r="r" b="b"/>
            <a:pathLst>
              <a:path w="13977619" h="9789794">
                <a:moveTo>
                  <a:pt x="0" y="0"/>
                </a:moveTo>
                <a:lnTo>
                  <a:pt x="13977375" y="0"/>
                </a:lnTo>
                <a:lnTo>
                  <a:pt x="13977375" y="9789440"/>
                </a:lnTo>
                <a:lnTo>
                  <a:pt x="0" y="9789440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769518" y="3664810"/>
            <a:ext cx="12565380" cy="8376920"/>
          </a:xfrm>
          <a:custGeom>
            <a:avLst/>
            <a:gdLst/>
            <a:ahLst/>
            <a:cxnLst/>
            <a:rect l="l" t="t" r="r" b="b"/>
            <a:pathLst>
              <a:path w="12565380" h="8376920">
                <a:moveTo>
                  <a:pt x="12512708" y="0"/>
                </a:moveTo>
                <a:lnTo>
                  <a:pt x="52354" y="0"/>
                </a:lnTo>
                <a:lnTo>
                  <a:pt x="22087" y="818"/>
                </a:lnTo>
                <a:lnTo>
                  <a:pt x="6544" y="6544"/>
                </a:lnTo>
                <a:lnTo>
                  <a:pt x="818" y="22087"/>
                </a:lnTo>
                <a:lnTo>
                  <a:pt x="0" y="52354"/>
                </a:lnTo>
                <a:lnTo>
                  <a:pt x="0" y="8324353"/>
                </a:lnTo>
                <a:lnTo>
                  <a:pt x="818" y="8354621"/>
                </a:lnTo>
                <a:lnTo>
                  <a:pt x="6544" y="8370163"/>
                </a:lnTo>
                <a:lnTo>
                  <a:pt x="22087" y="8375890"/>
                </a:lnTo>
                <a:lnTo>
                  <a:pt x="52354" y="8376708"/>
                </a:lnTo>
                <a:lnTo>
                  <a:pt x="12512708" y="8376708"/>
                </a:lnTo>
                <a:lnTo>
                  <a:pt x="12542975" y="8375890"/>
                </a:lnTo>
                <a:lnTo>
                  <a:pt x="12558518" y="8370163"/>
                </a:lnTo>
                <a:lnTo>
                  <a:pt x="12564244" y="8354621"/>
                </a:lnTo>
                <a:lnTo>
                  <a:pt x="12565062" y="8324353"/>
                </a:lnTo>
                <a:lnTo>
                  <a:pt x="12565062" y="52354"/>
                </a:lnTo>
                <a:lnTo>
                  <a:pt x="12564244" y="22087"/>
                </a:lnTo>
                <a:lnTo>
                  <a:pt x="12558518" y="6544"/>
                </a:lnTo>
                <a:lnTo>
                  <a:pt x="12542975" y="818"/>
                </a:lnTo>
                <a:lnTo>
                  <a:pt x="1251270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791779" y="4263880"/>
            <a:ext cx="12542801" cy="12983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769518" y="3664810"/>
            <a:ext cx="12565380" cy="516255"/>
          </a:xfrm>
          <a:custGeom>
            <a:avLst/>
            <a:gdLst/>
            <a:ahLst/>
            <a:cxnLst/>
            <a:rect l="l" t="t" r="r" b="b"/>
            <a:pathLst>
              <a:path w="12565380" h="516254">
                <a:moveTo>
                  <a:pt x="12512708" y="0"/>
                </a:moveTo>
                <a:lnTo>
                  <a:pt x="52354" y="0"/>
                </a:lnTo>
                <a:lnTo>
                  <a:pt x="22087" y="818"/>
                </a:lnTo>
                <a:lnTo>
                  <a:pt x="6544" y="6544"/>
                </a:lnTo>
                <a:lnTo>
                  <a:pt x="818" y="22087"/>
                </a:lnTo>
                <a:lnTo>
                  <a:pt x="0" y="52354"/>
                </a:lnTo>
                <a:lnTo>
                  <a:pt x="0" y="516204"/>
                </a:lnTo>
                <a:lnTo>
                  <a:pt x="12565062" y="516204"/>
                </a:lnTo>
                <a:lnTo>
                  <a:pt x="12565062" y="52354"/>
                </a:lnTo>
                <a:lnTo>
                  <a:pt x="12564244" y="22087"/>
                </a:lnTo>
                <a:lnTo>
                  <a:pt x="12558518" y="6544"/>
                </a:lnTo>
                <a:lnTo>
                  <a:pt x="12542975" y="818"/>
                </a:lnTo>
                <a:lnTo>
                  <a:pt x="12512708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2540">
              <a:lnSpc>
                <a:spcPct val="100000"/>
              </a:lnSpc>
              <a:spcBef>
                <a:spcPts val="45"/>
              </a:spcBef>
            </a:pPr>
            <a:endParaRPr sz="2800">
              <a:latin typeface="Times New Roman"/>
              <a:cs typeface="Times New Roman"/>
            </a:endParaRPr>
          </a:p>
          <a:p>
            <a:pPr marL="2540" algn="ctr">
              <a:lnSpc>
                <a:spcPct val="100000"/>
              </a:lnSpc>
            </a:pPr>
            <a:r>
              <a:rPr spc="120" dirty="0"/>
              <a:t>yandex</a:t>
            </a:r>
            <a:r>
              <a:rPr spc="-175" dirty="0"/>
              <a:t> </a:t>
            </a:r>
            <a:r>
              <a:rPr spc="5" dirty="0"/>
              <a:t>— </a:t>
            </a:r>
            <a:r>
              <a:rPr spc="125" dirty="0"/>
              <a:t>bash</a:t>
            </a:r>
          </a:p>
        </p:txBody>
      </p:sp>
      <p:sp>
        <p:nvSpPr>
          <p:cNvPr id="8" name="object 8"/>
          <p:cNvSpPr/>
          <p:nvPr/>
        </p:nvSpPr>
        <p:spPr>
          <a:xfrm>
            <a:off x="3937055" y="3824940"/>
            <a:ext cx="196215" cy="196215"/>
          </a:xfrm>
          <a:custGeom>
            <a:avLst/>
            <a:gdLst/>
            <a:ahLst/>
            <a:cxnLst/>
            <a:rect l="l" t="t" r="r" b="b"/>
            <a:pathLst>
              <a:path w="196214" h="196214">
                <a:moveTo>
                  <a:pt x="97965" y="0"/>
                </a:moveTo>
                <a:lnTo>
                  <a:pt x="59833" y="7700"/>
                </a:lnTo>
                <a:lnTo>
                  <a:pt x="28694" y="28699"/>
                </a:lnTo>
                <a:lnTo>
                  <a:pt x="7698" y="59842"/>
                </a:lnTo>
                <a:lnTo>
                  <a:pt x="0" y="97976"/>
                </a:lnTo>
                <a:lnTo>
                  <a:pt x="7698" y="136112"/>
                </a:lnTo>
                <a:lnTo>
                  <a:pt x="28694" y="167251"/>
                </a:lnTo>
                <a:lnTo>
                  <a:pt x="59833" y="188244"/>
                </a:lnTo>
                <a:lnTo>
                  <a:pt x="97965" y="195941"/>
                </a:lnTo>
                <a:lnTo>
                  <a:pt x="136097" y="188244"/>
                </a:lnTo>
                <a:lnTo>
                  <a:pt x="167237" y="167251"/>
                </a:lnTo>
                <a:lnTo>
                  <a:pt x="188232" y="136112"/>
                </a:lnTo>
                <a:lnTo>
                  <a:pt x="195931" y="97976"/>
                </a:lnTo>
                <a:lnTo>
                  <a:pt x="188232" y="59842"/>
                </a:lnTo>
                <a:lnTo>
                  <a:pt x="167237" y="28699"/>
                </a:lnTo>
                <a:lnTo>
                  <a:pt x="136097" y="7700"/>
                </a:lnTo>
                <a:lnTo>
                  <a:pt x="97965" y="0"/>
                </a:lnTo>
                <a:close/>
              </a:path>
            </a:pathLst>
          </a:custGeom>
          <a:solidFill>
            <a:srgbClr val="EB5B5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236116" y="3824940"/>
            <a:ext cx="196215" cy="196215"/>
          </a:xfrm>
          <a:custGeom>
            <a:avLst/>
            <a:gdLst/>
            <a:ahLst/>
            <a:cxnLst/>
            <a:rect l="l" t="t" r="r" b="b"/>
            <a:pathLst>
              <a:path w="196214" h="196214">
                <a:moveTo>
                  <a:pt x="97965" y="0"/>
                </a:moveTo>
                <a:lnTo>
                  <a:pt x="59833" y="7700"/>
                </a:lnTo>
                <a:lnTo>
                  <a:pt x="28694" y="28699"/>
                </a:lnTo>
                <a:lnTo>
                  <a:pt x="7698" y="59842"/>
                </a:lnTo>
                <a:lnTo>
                  <a:pt x="0" y="97976"/>
                </a:lnTo>
                <a:lnTo>
                  <a:pt x="7698" y="136112"/>
                </a:lnTo>
                <a:lnTo>
                  <a:pt x="28694" y="167251"/>
                </a:lnTo>
                <a:lnTo>
                  <a:pt x="59833" y="188244"/>
                </a:lnTo>
                <a:lnTo>
                  <a:pt x="97965" y="195941"/>
                </a:lnTo>
                <a:lnTo>
                  <a:pt x="136097" y="188244"/>
                </a:lnTo>
                <a:lnTo>
                  <a:pt x="167237" y="167251"/>
                </a:lnTo>
                <a:lnTo>
                  <a:pt x="188232" y="136112"/>
                </a:lnTo>
                <a:lnTo>
                  <a:pt x="195931" y="97976"/>
                </a:lnTo>
                <a:lnTo>
                  <a:pt x="188232" y="59842"/>
                </a:lnTo>
                <a:lnTo>
                  <a:pt x="167237" y="28699"/>
                </a:lnTo>
                <a:lnTo>
                  <a:pt x="136097" y="7700"/>
                </a:lnTo>
                <a:lnTo>
                  <a:pt x="97965" y="0"/>
                </a:lnTo>
                <a:close/>
              </a:path>
            </a:pathLst>
          </a:custGeom>
          <a:solidFill>
            <a:srgbClr val="F7BE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535175" y="3824940"/>
            <a:ext cx="196215" cy="196215"/>
          </a:xfrm>
          <a:custGeom>
            <a:avLst/>
            <a:gdLst/>
            <a:ahLst/>
            <a:cxnLst/>
            <a:rect l="l" t="t" r="r" b="b"/>
            <a:pathLst>
              <a:path w="196214" h="196214">
                <a:moveTo>
                  <a:pt x="97965" y="0"/>
                </a:moveTo>
                <a:lnTo>
                  <a:pt x="59833" y="7700"/>
                </a:lnTo>
                <a:lnTo>
                  <a:pt x="28694" y="28699"/>
                </a:lnTo>
                <a:lnTo>
                  <a:pt x="7698" y="59842"/>
                </a:lnTo>
                <a:lnTo>
                  <a:pt x="0" y="97976"/>
                </a:lnTo>
                <a:lnTo>
                  <a:pt x="7698" y="136112"/>
                </a:lnTo>
                <a:lnTo>
                  <a:pt x="28694" y="167251"/>
                </a:lnTo>
                <a:lnTo>
                  <a:pt x="59833" y="188244"/>
                </a:lnTo>
                <a:lnTo>
                  <a:pt x="97965" y="195941"/>
                </a:lnTo>
                <a:lnTo>
                  <a:pt x="136097" y="188244"/>
                </a:lnTo>
                <a:lnTo>
                  <a:pt x="167237" y="167251"/>
                </a:lnTo>
                <a:lnTo>
                  <a:pt x="188232" y="136112"/>
                </a:lnTo>
                <a:lnTo>
                  <a:pt x="195931" y="97976"/>
                </a:lnTo>
                <a:lnTo>
                  <a:pt x="188232" y="59842"/>
                </a:lnTo>
                <a:lnTo>
                  <a:pt x="167237" y="28699"/>
                </a:lnTo>
                <a:lnTo>
                  <a:pt x="136097" y="7700"/>
                </a:lnTo>
                <a:lnTo>
                  <a:pt x="97965" y="0"/>
                </a:lnTo>
                <a:close/>
              </a:path>
            </a:pathLst>
          </a:custGeom>
          <a:solidFill>
            <a:srgbClr val="6ACC44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43806" y="1214091"/>
            <a:ext cx="12609195" cy="42856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6600" b="1" spc="630" dirty="0">
                <a:latin typeface="Calibri"/>
                <a:cs typeface="Calibri"/>
              </a:rPr>
              <a:t>cp</a:t>
            </a:r>
            <a:endParaRPr sz="66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9150">
              <a:latin typeface="Times New Roman"/>
              <a:cs typeface="Times New Roman"/>
            </a:endParaRPr>
          </a:p>
          <a:p>
            <a:pPr marL="1268730">
              <a:lnSpc>
                <a:spcPct val="100000"/>
              </a:lnSpc>
            </a:pPr>
            <a:r>
              <a:rPr sz="4100" spc="10" dirty="0">
                <a:latin typeface="Consolas"/>
                <a:cs typeface="Consolas"/>
              </a:rPr>
              <a:t>Ű</a:t>
            </a:r>
            <a:r>
              <a:rPr sz="4100" spc="-405" dirty="0">
                <a:latin typeface="Consolas"/>
                <a:cs typeface="Consolas"/>
              </a:rPr>
              <a:t> </a:t>
            </a:r>
            <a:r>
              <a:rPr sz="4100" spc="285" dirty="0">
                <a:latin typeface="Calibri"/>
                <a:cs typeface="Calibri"/>
              </a:rPr>
              <a:t>makes</a:t>
            </a:r>
            <a:r>
              <a:rPr sz="4100" spc="-125" dirty="0">
                <a:latin typeface="Calibri"/>
                <a:cs typeface="Calibri"/>
              </a:rPr>
              <a:t> </a:t>
            </a:r>
            <a:r>
              <a:rPr sz="4100" spc="260" dirty="0">
                <a:latin typeface="Calibri"/>
                <a:cs typeface="Calibri"/>
              </a:rPr>
              <a:t>copies</a:t>
            </a:r>
            <a:r>
              <a:rPr sz="4100" spc="-125" dirty="0">
                <a:latin typeface="Calibri"/>
                <a:cs typeface="Calibri"/>
              </a:rPr>
              <a:t> </a:t>
            </a:r>
            <a:r>
              <a:rPr sz="4100" spc="254" dirty="0">
                <a:latin typeface="Calibri"/>
                <a:cs typeface="Calibri"/>
              </a:rPr>
              <a:t>of</a:t>
            </a:r>
            <a:r>
              <a:rPr sz="4100" spc="-125" dirty="0">
                <a:latin typeface="Calibri"/>
                <a:cs typeface="Calibri"/>
              </a:rPr>
              <a:t> </a:t>
            </a:r>
            <a:r>
              <a:rPr sz="4100" spc="190" dirty="0">
                <a:latin typeface="Calibri"/>
                <a:cs typeface="Calibri"/>
              </a:rPr>
              <a:t>files</a:t>
            </a:r>
            <a:r>
              <a:rPr sz="4100" spc="-125" dirty="0">
                <a:latin typeface="Calibri"/>
                <a:cs typeface="Calibri"/>
              </a:rPr>
              <a:t> </a:t>
            </a:r>
            <a:r>
              <a:rPr sz="4100" spc="280" dirty="0">
                <a:latin typeface="Calibri"/>
                <a:cs typeface="Calibri"/>
              </a:rPr>
              <a:t>and</a:t>
            </a:r>
            <a:r>
              <a:rPr sz="4100" spc="-125" dirty="0">
                <a:latin typeface="Calibri"/>
                <a:cs typeface="Calibri"/>
              </a:rPr>
              <a:t> </a:t>
            </a:r>
            <a:r>
              <a:rPr sz="4100" spc="195" dirty="0">
                <a:latin typeface="Calibri"/>
                <a:cs typeface="Calibri"/>
              </a:rPr>
              <a:t>directories</a:t>
            </a:r>
            <a:endParaRPr sz="4100">
              <a:latin typeface="Calibri"/>
              <a:cs typeface="Calibri"/>
            </a:endParaRPr>
          </a:p>
          <a:p>
            <a:pPr marL="1897380">
              <a:lnSpc>
                <a:spcPct val="100000"/>
              </a:lnSpc>
              <a:spcBef>
                <a:spcPts val="4079"/>
              </a:spcBef>
            </a:pPr>
            <a:r>
              <a:rPr sz="4950" spc="440" dirty="0">
                <a:latin typeface="Calibri"/>
                <a:cs typeface="Calibri"/>
              </a:rPr>
              <a:t>cp</a:t>
            </a:r>
            <a:r>
              <a:rPr sz="4950" spc="-175" dirty="0">
                <a:latin typeface="Calibri"/>
                <a:cs typeface="Calibri"/>
              </a:rPr>
              <a:t> </a:t>
            </a:r>
            <a:r>
              <a:rPr sz="4950" spc="240" dirty="0">
                <a:latin typeface="Calibri"/>
                <a:cs typeface="Calibri"/>
              </a:rPr>
              <a:t>[OPTION]...</a:t>
            </a:r>
            <a:r>
              <a:rPr sz="4950" spc="-175" dirty="0">
                <a:latin typeface="Calibri"/>
                <a:cs typeface="Calibri"/>
              </a:rPr>
              <a:t> </a:t>
            </a:r>
            <a:r>
              <a:rPr sz="4950" spc="345" dirty="0">
                <a:latin typeface="Calibri"/>
                <a:cs typeface="Calibri"/>
              </a:rPr>
              <a:t>SOURCE...</a:t>
            </a:r>
            <a:r>
              <a:rPr sz="4950" spc="-175" dirty="0">
                <a:latin typeface="Calibri"/>
                <a:cs typeface="Calibri"/>
              </a:rPr>
              <a:t> </a:t>
            </a:r>
            <a:r>
              <a:rPr sz="4950" spc="465" dirty="0">
                <a:latin typeface="Calibri"/>
                <a:cs typeface="Calibri"/>
              </a:rPr>
              <a:t>DIRECTORY</a:t>
            </a:r>
            <a:endParaRPr sz="49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43806" y="1214091"/>
            <a:ext cx="987425" cy="10604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6600" b="1" spc="630" dirty="0">
                <a:latin typeface="Calibri"/>
                <a:cs typeface="Calibri"/>
              </a:rPr>
              <a:t>cp</a:t>
            </a:r>
            <a:endParaRPr sz="66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064618" y="3377069"/>
            <a:ext cx="13977619" cy="9789795"/>
          </a:xfrm>
          <a:custGeom>
            <a:avLst/>
            <a:gdLst/>
            <a:ahLst/>
            <a:cxnLst/>
            <a:rect l="l" t="t" r="r" b="b"/>
            <a:pathLst>
              <a:path w="13977619" h="9789794">
                <a:moveTo>
                  <a:pt x="0" y="0"/>
                </a:moveTo>
                <a:lnTo>
                  <a:pt x="13977375" y="0"/>
                </a:lnTo>
                <a:lnTo>
                  <a:pt x="13977375" y="9789440"/>
                </a:lnTo>
                <a:lnTo>
                  <a:pt x="0" y="9789440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769518" y="3664810"/>
            <a:ext cx="12565380" cy="8376920"/>
          </a:xfrm>
          <a:custGeom>
            <a:avLst/>
            <a:gdLst/>
            <a:ahLst/>
            <a:cxnLst/>
            <a:rect l="l" t="t" r="r" b="b"/>
            <a:pathLst>
              <a:path w="12565380" h="8376920">
                <a:moveTo>
                  <a:pt x="12512708" y="0"/>
                </a:moveTo>
                <a:lnTo>
                  <a:pt x="52354" y="0"/>
                </a:lnTo>
                <a:lnTo>
                  <a:pt x="22087" y="818"/>
                </a:lnTo>
                <a:lnTo>
                  <a:pt x="6544" y="6544"/>
                </a:lnTo>
                <a:lnTo>
                  <a:pt x="818" y="22087"/>
                </a:lnTo>
                <a:lnTo>
                  <a:pt x="0" y="52354"/>
                </a:lnTo>
                <a:lnTo>
                  <a:pt x="0" y="8324353"/>
                </a:lnTo>
                <a:lnTo>
                  <a:pt x="818" y="8354621"/>
                </a:lnTo>
                <a:lnTo>
                  <a:pt x="6544" y="8370163"/>
                </a:lnTo>
                <a:lnTo>
                  <a:pt x="22087" y="8375890"/>
                </a:lnTo>
                <a:lnTo>
                  <a:pt x="52354" y="8376708"/>
                </a:lnTo>
                <a:lnTo>
                  <a:pt x="12512708" y="8376708"/>
                </a:lnTo>
                <a:lnTo>
                  <a:pt x="12542975" y="8375890"/>
                </a:lnTo>
                <a:lnTo>
                  <a:pt x="12558518" y="8370163"/>
                </a:lnTo>
                <a:lnTo>
                  <a:pt x="12564244" y="8354621"/>
                </a:lnTo>
                <a:lnTo>
                  <a:pt x="12565062" y="8324353"/>
                </a:lnTo>
                <a:lnTo>
                  <a:pt x="12565062" y="52354"/>
                </a:lnTo>
                <a:lnTo>
                  <a:pt x="12564244" y="22087"/>
                </a:lnTo>
                <a:lnTo>
                  <a:pt x="12558518" y="6544"/>
                </a:lnTo>
                <a:lnTo>
                  <a:pt x="12542975" y="818"/>
                </a:lnTo>
                <a:lnTo>
                  <a:pt x="1251270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791779" y="4263880"/>
            <a:ext cx="12542801" cy="19894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769518" y="3664810"/>
            <a:ext cx="12565380" cy="516255"/>
          </a:xfrm>
          <a:custGeom>
            <a:avLst/>
            <a:gdLst/>
            <a:ahLst/>
            <a:cxnLst/>
            <a:rect l="l" t="t" r="r" b="b"/>
            <a:pathLst>
              <a:path w="12565380" h="516254">
                <a:moveTo>
                  <a:pt x="12512708" y="0"/>
                </a:moveTo>
                <a:lnTo>
                  <a:pt x="52354" y="0"/>
                </a:lnTo>
                <a:lnTo>
                  <a:pt x="22087" y="818"/>
                </a:lnTo>
                <a:lnTo>
                  <a:pt x="6544" y="6544"/>
                </a:lnTo>
                <a:lnTo>
                  <a:pt x="818" y="22087"/>
                </a:lnTo>
                <a:lnTo>
                  <a:pt x="0" y="52354"/>
                </a:lnTo>
                <a:lnTo>
                  <a:pt x="0" y="516204"/>
                </a:lnTo>
                <a:lnTo>
                  <a:pt x="12565062" y="516204"/>
                </a:lnTo>
                <a:lnTo>
                  <a:pt x="12565062" y="52354"/>
                </a:lnTo>
                <a:lnTo>
                  <a:pt x="12564244" y="22087"/>
                </a:lnTo>
                <a:lnTo>
                  <a:pt x="12558518" y="6544"/>
                </a:lnTo>
                <a:lnTo>
                  <a:pt x="12542975" y="818"/>
                </a:lnTo>
                <a:lnTo>
                  <a:pt x="12512708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064618" y="3377069"/>
            <a:ext cx="13977619" cy="9789795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5"/>
              </a:spcBef>
            </a:pPr>
            <a:endParaRPr sz="28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1650" spc="120" dirty="0">
                <a:latin typeface="Calibri"/>
                <a:cs typeface="Calibri"/>
              </a:rPr>
              <a:t>yandex</a:t>
            </a:r>
            <a:r>
              <a:rPr sz="1650" spc="-175" dirty="0">
                <a:latin typeface="Calibri"/>
                <a:cs typeface="Calibri"/>
              </a:rPr>
              <a:t> </a:t>
            </a:r>
            <a:r>
              <a:rPr sz="1650" spc="5" dirty="0">
                <a:latin typeface="Calibri"/>
                <a:cs typeface="Calibri"/>
              </a:rPr>
              <a:t>— </a:t>
            </a:r>
            <a:r>
              <a:rPr sz="1650" spc="125" dirty="0">
                <a:latin typeface="Calibri"/>
                <a:cs typeface="Calibri"/>
              </a:rPr>
              <a:t>bash</a:t>
            </a:r>
            <a:endParaRPr sz="165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937055" y="3824940"/>
            <a:ext cx="196215" cy="196215"/>
          </a:xfrm>
          <a:custGeom>
            <a:avLst/>
            <a:gdLst/>
            <a:ahLst/>
            <a:cxnLst/>
            <a:rect l="l" t="t" r="r" b="b"/>
            <a:pathLst>
              <a:path w="196214" h="196214">
                <a:moveTo>
                  <a:pt x="97965" y="0"/>
                </a:moveTo>
                <a:lnTo>
                  <a:pt x="59833" y="7700"/>
                </a:lnTo>
                <a:lnTo>
                  <a:pt x="28694" y="28699"/>
                </a:lnTo>
                <a:lnTo>
                  <a:pt x="7698" y="59842"/>
                </a:lnTo>
                <a:lnTo>
                  <a:pt x="0" y="97976"/>
                </a:lnTo>
                <a:lnTo>
                  <a:pt x="7698" y="136112"/>
                </a:lnTo>
                <a:lnTo>
                  <a:pt x="28694" y="167251"/>
                </a:lnTo>
                <a:lnTo>
                  <a:pt x="59833" y="188244"/>
                </a:lnTo>
                <a:lnTo>
                  <a:pt x="97965" y="195941"/>
                </a:lnTo>
                <a:lnTo>
                  <a:pt x="136097" y="188244"/>
                </a:lnTo>
                <a:lnTo>
                  <a:pt x="167237" y="167251"/>
                </a:lnTo>
                <a:lnTo>
                  <a:pt x="188232" y="136112"/>
                </a:lnTo>
                <a:lnTo>
                  <a:pt x="195931" y="97976"/>
                </a:lnTo>
                <a:lnTo>
                  <a:pt x="188232" y="59842"/>
                </a:lnTo>
                <a:lnTo>
                  <a:pt x="167237" y="28699"/>
                </a:lnTo>
                <a:lnTo>
                  <a:pt x="136097" y="7700"/>
                </a:lnTo>
                <a:lnTo>
                  <a:pt x="97965" y="0"/>
                </a:lnTo>
                <a:close/>
              </a:path>
            </a:pathLst>
          </a:custGeom>
          <a:solidFill>
            <a:srgbClr val="EB5B5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236116" y="3824940"/>
            <a:ext cx="196215" cy="196215"/>
          </a:xfrm>
          <a:custGeom>
            <a:avLst/>
            <a:gdLst/>
            <a:ahLst/>
            <a:cxnLst/>
            <a:rect l="l" t="t" r="r" b="b"/>
            <a:pathLst>
              <a:path w="196214" h="196214">
                <a:moveTo>
                  <a:pt x="97965" y="0"/>
                </a:moveTo>
                <a:lnTo>
                  <a:pt x="59833" y="7700"/>
                </a:lnTo>
                <a:lnTo>
                  <a:pt x="28694" y="28699"/>
                </a:lnTo>
                <a:lnTo>
                  <a:pt x="7698" y="59842"/>
                </a:lnTo>
                <a:lnTo>
                  <a:pt x="0" y="97976"/>
                </a:lnTo>
                <a:lnTo>
                  <a:pt x="7698" y="136112"/>
                </a:lnTo>
                <a:lnTo>
                  <a:pt x="28694" y="167251"/>
                </a:lnTo>
                <a:lnTo>
                  <a:pt x="59833" y="188244"/>
                </a:lnTo>
                <a:lnTo>
                  <a:pt x="97965" y="195941"/>
                </a:lnTo>
                <a:lnTo>
                  <a:pt x="136097" y="188244"/>
                </a:lnTo>
                <a:lnTo>
                  <a:pt x="167237" y="167251"/>
                </a:lnTo>
                <a:lnTo>
                  <a:pt x="188232" y="136112"/>
                </a:lnTo>
                <a:lnTo>
                  <a:pt x="195931" y="97976"/>
                </a:lnTo>
                <a:lnTo>
                  <a:pt x="188232" y="59842"/>
                </a:lnTo>
                <a:lnTo>
                  <a:pt x="167237" y="28699"/>
                </a:lnTo>
                <a:lnTo>
                  <a:pt x="136097" y="7700"/>
                </a:lnTo>
                <a:lnTo>
                  <a:pt x="97965" y="0"/>
                </a:lnTo>
                <a:close/>
              </a:path>
            </a:pathLst>
          </a:custGeom>
          <a:solidFill>
            <a:srgbClr val="F7BE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535175" y="3824940"/>
            <a:ext cx="196215" cy="196215"/>
          </a:xfrm>
          <a:custGeom>
            <a:avLst/>
            <a:gdLst/>
            <a:ahLst/>
            <a:cxnLst/>
            <a:rect l="l" t="t" r="r" b="b"/>
            <a:pathLst>
              <a:path w="196214" h="196214">
                <a:moveTo>
                  <a:pt x="97965" y="0"/>
                </a:moveTo>
                <a:lnTo>
                  <a:pt x="59833" y="7700"/>
                </a:lnTo>
                <a:lnTo>
                  <a:pt x="28694" y="28699"/>
                </a:lnTo>
                <a:lnTo>
                  <a:pt x="7698" y="59842"/>
                </a:lnTo>
                <a:lnTo>
                  <a:pt x="0" y="97976"/>
                </a:lnTo>
                <a:lnTo>
                  <a:pt x="7698" y="136112"/>
                </a:lnTo>
                <a:lnTo>
                  <a:pt x="28694" y="167251"/>
                </a:lnTo>
                <a:lnTo>
                  <a:pt x="59833" y="188244"/>
                </a:lnTo>
                <a:lnTo>
                  <a:pt x="97965" y="195941"/>
                </a:lnTo>
                <a:lnTo>
                  <a:pt x="136097" y="188244"/>
                </a:lnTo>
                <a:lnTo>
                  <a:pt x="167237" y="167251"/>
                </a:lnTo>
                <a:lnTo>
                  <a:pt x="188232" y="136112"/>
                </a:lnTo>
                <a:lnTo>
                  <a:pt x="195931" y="97976"/>
                </a:lnTo>
                <a:lnTo>
                  <a:pt x="188232" y="59842"/>
                </a:lnTo>
                <a:lnTo>
                  <a:pt x="167237" y="28699"/>
                </a:lnTo>
                <a:lnTo>
                  <a:pt x="136097" y="7700"/>
                </a:lnTo>
                <a:lnTo>
                  <a:pt x="97965" y="0"/>
                </a:lnTo>
                <a:close/>
              </a:path>
            </a:pathLst>
          </a:custGeom>
          <a:solidFill>
            <a:srgbClr val="6ACC44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43806" y="1214091"/>
            <a:ext cx="1788160" cy="10604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6600" b="1" spc="630" dirty="0">
                <a:latin typeface="Calibri"/>
                <a:cs typeface="Calibri"/>
              </a:rPr>
              <a:t>cp</a:t>
            </a:r>
            <a:r>
              <a:rPr sz="6600" b="1" spc="-290" dirty="0">
                <a:latin typeface="Calibri"/>
                <a:cs typeface="Calibri"/>
              </a:rPr>
              <a:t> </a:t>
            </a:r>
            <a:r>
              <a:rPr sz="6600" b="1" spc="320" dirty="0">
                <a:latin typeface="Calibri"/>
                <a:cs typeface="Calibri"/>
              </a:rPr>
              <a:t>-r</a:t>
            </a:r>
            <a:endParaRPr sz="66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064618" y="3377069"/>
            <a:ext cx="13977619" cy="9789795"/>
          </a:xfrm>
          <a:custGeom>
            <a:avLst/>
            <a:gdLst/>
            <a:ahLst/>
            <a:cxnLst/>
            <a:rect l="l" t="t" r="r" b="b"/>
            <a:pathLst>
              <a:path w="13977619" h="9789794">
                <a:moveTo>
                  <a:pt x="0" y="0"/>
                </a:moveTo>
                <a:lnTo>
                  <a:pt x="13977375" y="0"/>
                </a:lnTo>
                <a:lnTo>
                  <a:pt x="13977375" y="9789440"/>
                </a:lnTo>
                <a:lnTo>
                  <a:pt x="0" y="9789440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769518" y="3664810"/>
            <a:ext cx="12565380" cy="8376920"/>
          </a:xfrm>
          <a:custGeom>
            <a:avLst/>
            <a:gdLst/>
            <a:ahLst/>
            <a:cxnLst/>
            <a:rect l="l" t="t" r="r" b="b"/>
            <a:pathLst>
              <a:path w="12565380" h="8376920">
                <a:moveTo>
                  <a:pt x="12512708" y="0"/>
                </a:moveTo>
                <a:lnTo>
                  <a:pt x="52354" y="0"/>
                </a:lnTo>
                <a:lnTo>
                  <a:pt x="22087" y="818"/>
                </a:lnTo>
                <a:lnTo>
                  <a:pt x="6544" y="6544"/>
                </a:lnTo>
                <a:lnTo>
                  <a:pt x="818" y="22087"/>
                </a:lnTo>
                <a:lnTo>
                  <a:pt x="0" y="52354"/>
                </a:lnTo>
                <a:lnTo>
                  <a:pt x="0" y="8324353"/>
                </a:lnTo>
                <a:lnTo>
                  <a:pt x="818" y="8354621"/>
                </a:lnTo>
                <a:lnTo>
                  <a:pt x="6544" y="8370163"/>
                </a:lnTo>
                <a:lnTo>
                  <a:pt x="22087" y="8375890"/>
                </a:lnTo>
                <a:lnTo>
                  <a:pt x="52354" y="8376708"/>
                </a:lnTo>
                <a:lnTo>
                  <a:pt x="12512708" y="8376708"/>
                </a:lnTo>
                <a:lnTo>
                  <a:pt x="12542975" y="8375890"/>
                </a:lnTo>
                <a:lnTo>
                  <a:pt x="12558518" y="8370163"/>
                </a:lnTo>
                <a:lnTo>
                  <a:pt x="12564244" y="8354621"/>
                </a:lnTo>
                <a:lnTo>
                  <a:pt x="12565062" y="8324353"/>
                </a:lnTo>
                <a:lnTo>
                  <a:pt x="12565062" y="52354"/>
                </a:lnTo>
                <a:lnTo>
                  <a:pt x="12564244" y="22087"/>
                </a:lnTo>
                <a:lnTo>
                  <a:pt x="12558518" y="6544"/>
                </a:lnTo>
                <a:lnTo>
                  <a:pt x="12542975" y="818"/>
                </a:lnTo>
                <a:lnTo>
                  <a:pt x="1251270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791779" y="4263880"/>
            <a:ext cx="12542801" cy="14868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769518" y="3664810"/>
            <a:ext cx="12565380" cy="516255"/>
          </a:xfrm>
          <a:custGeom>
            <a:avLst/>
            <a:gdLst/>
            <a:ahLst/>
            <a:cxnLst/>
            <a:rect l="l" t="t" r="r" b="b"/>
            <a:pathLst>
              <a:path w="12565380" h="516254">
                <a:moveTo>
                  <a:pt x="12512708" y="0"/>
                </a:moveTo>
                <a:lnTo>
                  <a:pt x="52354" y="0"/>
                </a:lnTo>
                <a:lnTo>
                  <a:pt x="22087" y="818"/>
                </a:lnTo>
                <a:lnTo>
                  <a:pt x="6544" y="6544"/>
                </a:lnTo>
                <a:lnTo>
                  <a:pt x="818" y="22087"/>
                </a:lnTo>
                <a:lnTo>
                  <a:pt x="0" y="52354"/>
                </a:lnTo>
                <a:lnTo>
                  <a:pt x="0" y="516204"/>
                </a:lnTo>
                <a:lnTo>
                  <a:pt x="12565062" y="516204"/>
                </a:lnTo>
                <a:lnTo>
                  <a:pt x="12565062" y="52354"/>
                </a:lnTo>
                <a:lnTo>
                  <a:pt x="12564244" y="22087"/>
                </a:lnTo>
                <a:lnTo>
                  <a:pt x="12558518" y="6544"/>
                </a:lnTo>
                <a:lnTo>
                  <a:pt x="12542975" y="818"/>
                </a:lnTo>
                <a:lnTo>
                  <a:pt x="12512708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2540">
              <a:lnSpc>
                <a:spcPct val="100000"/>
              </a:lnSpc>
              <a:spcBef>
                <a:spcPts val="45"/>
              </a:spcBef>
            </a:pPr>
            <a:endParaRPr sz="2800">
              <a:latin typeface="Times New Roman"/>
              <a:cs typeface="Times New Roman"/>
            </a:endParaRPr>
          </a:p>
          <a:p>
            <a:pPr marL="2540" algn="ctr">
              <a:lnSpc>
                <a:spcPct val="100000"/>
              </a:lnSpc>
            </a:pPr>
            <a:r>
              <a:rPr spc="120" dirty="0"/>
              <a:t>yandex</a:t>
            </a:r>
            <a:r>
              <a:rPr spc="-175" dirty="0"/>
              <a:t> </a:t>
            </a:r>
            <a:r>
              <a:rPr spc="5" dirty="0"/>
              <a:t>— </a:t>
            </a:r>
            <a:r>
              <a:rPr spc="125" dirty="0"/>
              <a:t>bash</a:t>
            </a:r>
          </a:p>
        </p:txBody>
      </p:sp>
      <p:sp>
        <p:nvSpPr>
          <p:cNvPr id="8" name="object 8"/>
          <p:cNvSpPr/>
          <p:nvPr/>
        </p:nvSpPr>
        <p:spPr>
          <a:xfrm>
            <a:off x="3937055" y="3824940"/>
            <a:ext cx="196215" cy="196215"/>
          </a:xfrm>
          <a:custGeom>
            <a:avLst/>
            <a:gdLst/>
            <a:ahLst/>
            <a:cxnLst/>
            <a:rect l="l" t="t" r="r" b="b"/>
            <a:pathLst>
              <a:path w="196214" h="196214">
                <a:moveTo>
                  <a:pt x="97965" y="0"/>
                </a:moveTo>
                <a:lnTo>
                  <a:pt x="59833" y="7700"/>
                </a:lnTo>
                <a:lnTo>
                  <a:pt x="28694" y="28699"/>
                </a:lnTo>
                <a:lnTo>
                  <a:pt x="7698" y="59842"/>
                </a:lnTo>
                <a:lnTo>
                  <a:pt x="0" y="97976"/>
                </a:lnTo>
                <a:lnTo>
                  <a:pt x="7698" y="136112"/>
                </a:lnTo>
                <a:lnTo>
                  <a:pt x="28694" y="167251"/>
                </a:lnTo>
                <a:lnTo>
                  <a:pt x="59833" y="188244"/>
                </a:lnTo>
                <a:lnTo>
                  <a:pt x="97965" y="195941"/>
                </a:lnTo>
                <a:lnTo>
                  <a:pt x="136097" y="188244"/>
                </a:lnTo>
                <a:lnTo>
                  <a:pt x="167237" y="167251"/>
                </a:lnTo>
                <a:lnTo>
                  <a:pt x="188232" y="136112"/>
                </a:lnTo>
                <a:lnTo>
                  <a:pt x="195931" y="97976"/>
                </a:lnTo>
                <a:lnTo>
                  <a:pt x="188232" y="59842"/>
                </a:lnTo>
                <a:lnTo>
                  <a:pt x="167237" y="28699"/>
                </a:lnTo>
                <a:lnTo>
                  <a:pt x="136097" y="7700"/>
                </a:lnTo>
                <a:lnTo>
                  <a:pt x="97965" y="0"/>
                </a:lnTo>
                <a:close/>
              </a:path>
            </a:pathLst>
          </a:custGeom>
          <a:solidFill>
            <a:srgbClr val="EB5B5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236116" y="3824940"/>
            <a:ext cx="196215" cy="196215"/>
          </a:xfrm>
          <a:custGeom>
            <a:avLst/>
            <a:gdLst/>
            <a:ahLst/>
            <a:cxnLst/>
            <a:rect l="l" t="t" r="r" b="b"/>
            <a:pathLst>
              <a:path w="196214" h="196214">
                <a:moveTo>
                  <a:pt x="97965" y="0"/>
                </a:moveTo>
                <a:lnTo>
                  <a:pt x="59833" y="7700"/>
                </a:lnTo>
                <a:lnTo>
                  <a:pt x="28694" y="28699"/>
                </a:lnTo>
                <a:lnTo>
                  <a:pt x="7698" y="59842"/>
                </a:lnTo>
                <a:lnTo>
                  <a:pt x="0" y="97976"/>
                </a:lnTo>
                <a:lnTo>
                  <a:pt x="7698" y="136112"/>
                </a:lnTo>
                <a:lnTo>
                  <a:pt x="28694" y="167251"/>
                </a:lnTo>
                <a:lnTo>
                  <a:pt x="59833" y="188244"/>
                </a:lnTo>
                <a:lnTo>
                  <a:pt x="97965" y="195941"/>
                </a:lnTo>
                <a:lnTo>
                  <a:pt x="136097" y="188244"/>
                </a:lnTo>
                <a:lnTo>
                  <a:pt x="167237" y="167251"/>
                </a:lnTo>
                <a:lnTo>
                  <a:pt x="188232" y="136112"/>
                </a:lnTo>
                <a:lnTo>
                  <a:pt x="195931" y="97976"/>
                </a:lnTo>
                <a:lnTo>
                  <a:pt x="188232" y="59842"/>
                </a:lnTo>
                <a:lnTo>
                  <a:pt x="167237" y="28699"/>
                </a:lnTo>
                <a:lnTo>
                  <a:pt x="136097" y="7700"/>
                </a:lnTo>
                <a:lnTo>
                  <a:pt x="97965" y="0"/>
                </a:lnTo>
                <a:close/>
              </a:path>
            </a:pathLst>
          </a:custGeom>
          <a:solidFill>
            <a:srgbClr val="F7BE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535175" y="3824940"/>
            <a:ext cx="196215" cy="196215"/>
          </a:xfrm>
          <a:custGeom>
            <a:avLst/>
            <a:gdLst/>
            <a:ahLst/>
            <a:cxnLst/>
            <a:rect l="l" t="t" r="r" b="b"/>
            <a:pathLst>
              <a:path w="196214" h="196214">
                <a:moveTo>
                  <a:pt x="97965" y="0"/>
                </a:moveTo>
                <a:lnTo>
                  <a:pt x="59833" y="7700"/>
                </a:lnTo>
                <a:lnTo>
                  <a:pt x="28694" y="28699"/>
                </a:lnTo>
                <a:lnTo>
                  <a:pt x="7698" y="59842"/>
                </a:lnTo>
                <a:lnTo>
                  <a:pt x="0" y="97976"/>
                </a:lnTo>
                <a:lnTo>
                  <a:pt x="7698" y="136112"/>
                </a:lnTo>
                <a:lnTo>
                  <a:pt x="28694" y="167251"/>
                </a:lnTo>
                <a:lnTo>
                  <a:pt x="59833" y="188244"/>
                </a:lnTo>
                <a:lnTo>
                  <a:pt x="97965" y="195941"/>
                </a:lnTo>
                <a:lnTo>
                  <a:pt x="136097" y="188244"/>
                </a:lnTo>
                <a:lnTo>
                  <a:pt x="167237" y="167251"/>
                </a:lnTo>
                <a:lnTo>
                  <a:pt x="188232" y="136112"/>
                </a:lnTo>
                <a:lnTo>
                  <a:pt x="195931" y="97976"/>
                </a:lnTo>
                <a:lnTo>
                  <a:pt x="188232" y="59842"/>
                </a:lnTo>
                <a:lnTo>
                  <a:pt x="167237" y="28699"/>
                </a:lnTo>
                <a:lnTo>
                  <a:pt x="136097" y="7700"/>
                </a:lnTo>
                <a:lnTo>
                  <a:pt x="97965" y="0"/>
                </a:lnTo>
                <a:close/>
              </a:path>
            </a:pathLst>
          </a:custGeom>
          <a:solidFill>
            <a:srgbClr val="6ACC44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43806" y="1214091"/>
            <a:ext cx="12789535" cy="42856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6600" b="1" spc="459" dirty="0">
                <a:latin typeface="Calibri"/>
                <a:cs typeface="Calibri"/>
              </a:rPr>
              <a:t>mv</a:t>
            </a:r>
            <a:endParaRPr sz="66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9150">
              <a:latin typeface="Times New Roman"/>
              <a:cs typeface="Times New Roman"/>
            </a:endParaRPr>
          </a:p>
          <a:p>
            <a:pPr marL="1268730">
              <a:lnSpc>
                <a:spcPct val="100000"/>
              </a:lnSpc>
            </a:pPr>
            <a:r>
              <a:rPr sz="4100" spc="10" dirty="0">
                <a:latin typeface="Consolas"/>
                <a:cs typeface="Consolas"/>
              </a:rPr>
              <a:t>Ű</a:t>
            </a:r>
            <a:r>
              <a:rPr sz="4100" spc="-1505" dirty="0">
                <a:latin typeface="Consolas"/>
                <a:cs typeface="Consolas"/>
              </a:rPr>
              <a:t> </a:t>
            </a:r>
            <a:r>
              <a:rPr sz="4100" spc="280" dirty="0">
                <a:latin typeface="Calibri"/>
                <a:cs typeface="Calibri"/>
              </a:rPr>
              <a:t>moves </a:t>
            </a:r>
            <a:r>
              <a:rPr sz="4100" spc="160" dirty="0">
                <a:latin typeface="Calibri"/>
                <a:cs typeface="Calibri"/>
              </a:rPr>
              <a:t>or </a:t>
            </a:r>
            <a:r>
              <a:rPr sz="4100" spc="250" dirty="0">
                <a:latin typeface="Calibri"/>
                <a:cs typeface="Calibri"/>
              </a:rPr>
              <a:t>renames </a:t>
            </a:r>
            <a:r>
              <a:rPr sz="4100" spc="190" dirty="0">
                <a:latin typeface="Calibri"/>
                <a:cs typeface="Calibri"/>
              </a:rPr>
              <a:t>files</a:t>
            </a:r>
            <a:endParaRPr sz="4100">
              <a:latin typeface="Calibri"/>
              <a:cs typeface="Calibri"/>
            </a:endParaRPr>
          </a:p>
          <a:p>
            <a:pPr marL="1897380">
              <a:lnSpc>
                <a:spcPct val="100000"/>
              </a:lnSpc>
              <a:spcBef>
                <a:spcPts val="4079"/>
              </a:spcBef>
            </a:pPr>
            <a:r>
              <a:rPr sz="4950" spc="400" dirty="0">
                <a:latin typeface="Calibri"/>
                <a:cs typeface="Calibri"/>
              </a:rPr>
              <a:t>mv</a:t>
            </a:r>
            <a:r>
              <a:rPr sz="4950" spc="-175" dirty="0">
                <a:latin typeface="Calibri"/>
                <a:cs typeface="Calibri"/>
              </a:rPr>
              <a:t> </a:t>
            </a:r>
            <a:r>
              <a:rPr sz="4950" spc="240" dirty="0">
                <a:latin typeface="Calibri"/>
                <a:cs typeface="Calibri"/>
              </a:rPr>
              <a:t>[OPTION]...</a:t>
            </a:r>
            <a:r>
              <a:rPr sz="4950" spc="-175" dirty="0">
                <a:latin typeface="Calibri"/>
                <a:cs typeface="Calibri"/>
              </a:rPr>
              <a:t> </a:t>
            </a:r>
            <a:r>
              <a:rPr sz="4950" spc="345" dirty="0">
                <a:latin typeface="Calibri"/>
                <a:cs typeface="Calibri"/>
              </a:rPr>
              <a:t>SOURCE...</a:t>
            </a:r>
            <a:r>
              <a:rPr sz="4950" spc="-175" dirty="0">
                <a:latin typeface="Calibri"/>
                <a:cs typeface="Calibri"/>
              </a:rPr>
              <a:t> </a:t>
            </a:r>
            <a:r>
              <a:rPr sz="4950" spc="465" dirty="0">
                <a:latin typeface="Calibri"/>
                <a:cs typeface="Calibri"/>
              </a:rPr>
              <a:t>DIRECTORY</a:t>
            </a:r>
            <a:endParaRPr sz="49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43806" y="1214091"/>
            <a:ext cx="1221740" cy="10604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6600" b="1" spc="459" dirty="0">
                <a:latin typeface="Calibri"/>
                <a:cs typeface="Calibri"/>
              </a:rPr>
              <a:t>mv</a:t>
            </a:r>
            <a:endParaRPr sz="66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064618" y="3377069"/>
            <a:ext cx="13977619" cy="9789795"/>
          </a:xfrm>
          <a:custGeom>
            <a:avLst/>
            <a:gdLst/>
            <a:ahLst/>
            <a:cxnLst/>
            <a:rect l="l" t="t" r="r" b="b"/>
            <a:pathLst>
              <a:path w="13977619" h="9789794">
                <a:moveTo>
                  <a:pt x="0" y="0"/>
                </a:moveTo>
                <a:lnTo>
                  <a:pt x="13977375" y="0"/>
                </a:lnTo>
                <a:lnTo>
                  <a:pt x="13977375" y="9789440"/>
                </a:lnTo>
                <a:lnTo>
                  <a:pt x="0" y="9789440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769518" y="3664810"/>
            <a:ext cx="12565380" cy="8376920"/>
          </a:xfrm>
          <a:custGeom>
            <a:avLst/>
            <a:gdLst/>
            <a:ahLst/>
            <a:cxnLst/>
            <a:rect l="l" t="t" r="r" b="b"/>
            <a:pathLst>
              <a:path w="12565380" h="8376920">
                <a:moveTo>
                  <a:pt x="12512708" y="0"/>
                </a:moveTo>
                <a:lnTo>
                  <a:pt x="52354" y="0"/>
                </a:lnTo>
                <a:lnTo>
                  <a:pt x="22087" y="818"/>
                </a:lnTo>
                <a:lnTo>
                  <a:pt x="6544" y="6544"/>
                </a:lnTo>
                <a:lnTo>
                  <a:pt x="818" y="22087"/>
                </a:lnTo>
                <a:lnTo>
                  <a:pt x="0" y="52354"/>
                </a:lnTo>
                <a:lnTo>
                  <a:pt x="0" y="8324353"/>
                </a:lnTo>
                <a:lnTo>
                  <a:pt x="818" y="8354621"/>
                </a:lnTo>
                <a:lnTo>
                  <a:pt x="6544" y="8370163"/>
                </a:lnTo>
                <a:lnTo>
                  <a:pt x="22087" y="8375890"/>
                </a:lnTo>
                <a:lnTo>
                  <a:pt x="52354" y="8376708"/>
                </a:lnTo>
                <a:lnTo>
                  <a:pt x="12512708" y="8376708"/>
                </a:lnTo>
                <a:lnTo>
                  <a:pt x="12542975" y="8375890"/>
                </a:lnTo>
                <a:lnTo>
                  <a:pt x="12558518" y="8370163"/>
                </a:lnTo>
                <a:lnTo>
                  <a:pt x="12564244" y="8354621"/>
                </a:lnTo>
                <a:lnTo>
                  <a:pt x="12565062" y="8324353"/>
                </a:lnTo>
                <a:lnTo>
                  <a:pt x="12565062" y="52354"/>
                </a:lnTo>
                <a:lnTo>
                  <a:pt x="12564244" y="22087"/>
                </a:lnTo>
                <a:lnTo>
                  <a:pt x="12558518" y="6544"/>
                </a:lnTo>
                <a:lnTo>
                  <a:pt x="12542975" y="818"/>
                </a:lnTo>
                <a:lnTo>
                  <a:pt x="1251270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791779" y="4263880"/>
            <a:ext cx="12542801" cy="20941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769518" y="3664810"/>
            <a:ext cx="12565380" cy="516255"/>
          </a:xfrm>
          <a:custGeom>
            <a:avLst/>
            <a:gdLst/>
            <a:ahLst/>
            <a:cxnLst/>
            <a:rect l="l" t="t" r="r" b="b"/>
            <a:pathLst>
              <a:path w="12565380" h="516254">
                <a:moveTo>
                  <a:pt x="12512708" y="0"/>
                </a:moveTo>
                <a:lnTo>
                  <a:pt x="52354" y="0"/>
                </a:lnTo>
                <a:lnTo>
                  <a:pt x="22087" y="818"/>
                </a:lnTo>
                <a:lnTo>
                  <a:pt x="6544" y="6544"/>
                </a:lnTo>
                <a:lnTo>
                  <a:pt x="818" y="22087"/>
                </a:lnTo>
                <a:lnTo>
                  <a:pt x="0" y="52354"/>
                </a:lnTo>
                <a:lnTo>
                  <a:pt x="0" y="516204"/>
                </a:lnTo>
                <a:lnTo>
                  <a:pt x="12565062" y="516204"/>
                </a:lnTo>
                <a:lnTo>
                  <a:pt x="12565062" y="52354"/>
                </a:lnTo>
                <a:lnTo>
                  <a:pt x="12564244" y="22087"/>
                </a:lnTo>
                <a:lnTo>
                  <a:pt x="12558518" y="6544"/>
                </a:lnTo>
                <a:lnTo>
                  <a:pt x="12542975" y="818"/>
                </a:lnTo>
                <a:lnTo>
                  <a:pt x="12512708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064618" y="3377069"/>
            <a:ext cx="13977619" cy="9789795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5"/>
              </a:spcBef>
            </a:pPr>
            <a:endParaRPr sz="28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1650" spc="120" dirty="0">
                <a:latin typeface="Calibri"/>
                <a:cs typeface="Calibri"/>
              </a:rPr>
              <a:t>yandex</a:t>
            </a:r>
            <a:r>
              <a:rPr sz="1650" spc="-175" dirty="0">
                <a:latin typeface="Calibri"/>
                <a:cs typeface="Calibri"/>
              </a:rPr>
              <a:t> </a:t>
            </a:r>
            <a:r>
              <a:rPr sz="1650" spc="5" dirty="0">
                <a:latin typeface="Calibri"/>
                <a:cs typeface="Calibri"/>
              </a:rPr>
              <a:t>— </a:t>
            </a:r>
            <a:r>
              <a:rPr sz="1650" spc="125" dirty="0">
                <a:latin typeface="Calibri"/>
                <a:cs typeface="Calibri"/>
              </a:rPr>
              <a:t>bash</a:t>
            </a:r>
            <a:endParaRPr sz="165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937055" y="3824940"/>
            <a:ext cx="196215" cy="196215"/>
          </a:xfrm>
          <a:custGeom>
            <a:avLst/>
            <a:gdLst/>
            <a:ahLst/>
            <a:cxnLst/>
            <a:rect l="l" t="t" r="r" b="b"/>
            <a:pathLst>
              <a:path w="196214" h="196214">
                <a:moveTo>
                  <a:pt x="97965" y="0"/>
                </a:moveTo>
                <a:lnTo>
                  <a:pt x="59833" y="7700"/>
                </a:lnTo>
                <a:lnTo>
                  <a:pt x="28694" y="28699"/>
                </a:lnTo>
                <a:lnTo>
                  <a:pt x="7698" y="59842"/>
                </a:lnTo>
                <a:lnTo>
                  <a:pt x="0" y="97976"/>
                </a:lnTo>
                <a:lnTo>
                  <a:pt x="7698" y="136112"/>
                </a:lnTo>
                <a:lnTo>
                  <a:pt x="28694" y="167251"/>
                </a:lnTo>
                <a:lnTo>
                  <a:pt x="59833" y="188244"/>
                </a:lnTo>
                <a:lnTo>
                  <a:pt x="97965" y="195941"/>
                </a:lnTo>
                <a:lnTo>
                  <a:pt x="136097" y="188244"/>
                </a:lnTo>
                <a:lnTo>
                  <a:pt x="167237" y="167251"/>
                </a:lnTo>
                <a:lnTo>
                  <a:pt x="188232" y="136112"/>
                </a:lnTo>
                <a:lnTo>
                  <a:pt x="195931" y="97976"/>
                </a:lnTo>
                <a:lnTo>
                  <a:pt x="188232" y="59842"/>
                </a:lnTo>
                <a:lnTo>
                  <a:pt x="167237" y="28699"/>
                </a:lnTo>
                <a:lnTo>
                  <a:pt x="136097" y="7700"/>
                </a:lnTo>
                <a:lnTo>
                  <a:pt x="97965" y="0"/>
                </a:lnTo>
                <a:close/>
              </a:path>
            </a:pathLst>
          </a:custGeom>
          <a:solidFill>
            <a:srgbClr val="EB5B5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236116" y="3824940"/>
            <a:ext cx="196215" cy="196215"/>
          </a:xfrm>
          <a:custGeom>
            <a:avLst/>
            <a:gdLst/>
            <a:ahLst/>
            <a:cxnLst/>
            <a:rect l="l" t="t" r="r" b="b"/>
            <a:pathLst>
              <a:path w="196214" h="196214">
                <a:moveTo>
                  <a:pt x="97965" y="0"/>
                </a:moveTo>
                <a:lnTo>
                  <a:pt x="59833" y="7700"/>
                </a:lnTo>
                <a:lnTo>
                  <a:pt x="28694" y="28699"/>
                </a:lnTo>
                <a:lnTo>
                  <a:pt x="7698" y="59842"/>
                </a:lnTo>
                <a:lnTo>
                  <a:pt x="0" y="97976"/>
                </a:lnTo>
                <a:lnTo>
                  <a:pt x="7698" y="136112"/>
                </a:lnTo>
                <a:lnTo>
                  <a:pt x="28694" y="167251"/>
                </a:lnTo>
                <a:lnTo>
                  <a:pt x="59833" y="188244"/>
                </a:lnTo>
                <a:lnTo>
                  <a:pt x="97965" y="195941"/>
                </a:lnTo>
                <a:lnTo>
                  <a:pt x="136097" y="188244"/>
                </a:lnTo>
                <a:lnTo>
                  <a:pt x="167237" y="167251"/>
                </a:lnTo>
                <a:lnTo>
                  <a:pt x="188232" y="136112"/>
                </a:lnTo>
                <a:lnTo>
                  <a:pt x="195931" y="97976"/>
                </a:lnTo>
                <a:lnTo>
                  <a:pt x="188232" y="59842"/>
                </a:lnTo>
                <a:lnTo>
                  <a:pt x="167237" y="28699"/>
                </a:lnTo>
                <a:lnTo>
                  <a:pt x="136097" y="7700"/>
                </a:lnTo>
                <a:lnTo>
                  <a:pt x="97965" y="0"/>
                </a:lnTo>
                <a:close/>
              </a:path>
            </a:pathLst>
          </a:custGeom>
          <a:solidFill>
            <a:srgbClr val="F7BE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535175" y="3824940"/>
            <a:ext cx="196215" cy="196215"/>
          </a:xfrm>
          <a:custGeom>
            <a:avLst/>
            <a:gdLst/>
            <a:ahLst/>
            <a:cxnLst/>
            <a:rect l="l" t="t" r="r" b="b"/>
            <a:pathLst>
              <a:path w="196214" h="196214">
                <a:moveTo>
                  <a:pt x="97965" y="0"/>
                </a:moveTo>
                <a:lnTo>
                  <a:pt x="59833" y="7700"/>
                </a:lnTo>
                <a:lnTo>
                  <a:pt x="28694" y="28699"/>
                </a:lnTo>
                <a:lnTo>
                  <a:pt x="7698" y="59842"/>
                </a:lnTo>
                <a:lnTo>
                  <a:pt x="0" y="97976"/>
                </a:lnTo>
                <a:lnTo>
                  <a:pt x="7698" y="136112"/>
                </a:lnTo>
                <a:lnTo>
                  <a:pt x="28694" y="167251"/>
                </a:lnTo>
                <a:lnTo>
                  <a:pt x="59833" y="188244"/>
                </a:lnTo>
                <a:lnTo>
                  <a:pt x="97965" y="195941"/>
                </a:lnTo>
                <a:lnTo>
                  <a:pt x="136097" y="188244"/>
                </a:lnTo>
                <a:lnTo>
                  <a:pt x="167237" y="167251"/>
                </a:lnTo>
                <a:lnTo>
                  <a:pt x="188232" y="136112"/>
                </a:lnTo>
                <a:lnTo>
                  <a:pt x="195931" y="97976"/>
                </a:lnTo>
                <a:lnTo>
                  <a:pt x="188232" y="59842"/>
                </a:lnTo>
                <a:lnTo>
                  <a:pt x="167237" y="28699"/>
                </a:lnTo>
                <a:lnTo>
                  <a:pt x="136097" y="7700"/>
                </a:lnTo>
                <a:lnTo>
                  <a:pt x="97965" y="0"/>
                </a:lnTo>
                <a:close/>
              </a:path>
            </a:pathLst>
          </a:custGeom>
          <a:solidFill>
            <a:srgbClr val="6ACC44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500209" y="3557709"/>
            <a:ext cx="3684904" cy="28670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100" spc="10" dirty="0">
                <a:latin typeface="Consolas"/>
                <a:cs typeface="Consolas"/>
              </a:rPr>
              <a:t>Ű </a:t>
            </a:r>
            <a:r>
              <a:rPr sz="4100" spc="114" dirty="0">
                <a:latin typeface="Tahoma"/>
                <a:cs typeface="Tahoma"/>
              </a:rPr>
              <a:t>Store</a:t>
            </a:r>
            <a:r>
              <a:rPr sz="4100" spc="-950" dirty="0">
                <a:latin typeface="Tahoma"/>
                <a:cs typeface="Tahoma"/>
              </a:rPr>
              <a:t> </a:t>
            </a:r>
            <a:r>
              <a:rPr sz="4100" spc="125" dirty="0">
                <a:latin typeface="Tahoma"/>
                <a:cs typeface="Tahoma"/>
              </a:rPr>
              <a:t>data</a:t>
            </a:r>
            <a:endParaRPr sz="41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3735"/>
              </a:spcBef>
            </a:pPr>
            <a:r>
              <a:rPr sz="4100" spc="10" dirty="0">
                <a:latin typeface="Consolas"/>
                <a:cs typeface="Consolas"/>
              </a:rPr>
              <a:t>Ű </a:t>
            </a:r>
            <a:r>
              <a:rPr sz="4100" spc="130" dirty="0">
                <a:latin typeface="Tahoma"/>
                <a:cs typeface="Tahoma"/>
              </a:rPr>
              <a:t>Control</a:t>
            </a:r>
            <a:r>
              <a:rPr sz="4100" spc="-940" dirty="0">
                <a:latin typeface="Tahoma"/>
                <a:cs typeface="Tahoma"/>
              </a:rPr>
              <a:t> </a:t>
            </a:r>
            <a:r>
              <a:rPr sz="4100" spc="125" dirty="0">
                <a:latin typeface="Tahoma"/>
                <a:cs typeface="Tahoma"/>
              </a:rPr>
              <a:t>data</a:t>
            </a:r>
            <a:endParaRPr sz="41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3735"/>
              </a:spcBef>
            </a:pPr>
            <a:r>
              <a:rPr sz="4100" spc="10" dirty="0">
                <a:latin typeface="Consolas"/>
                <a:cs typeface="Consolas"/>
              </a:rPr>
              <a:t>Ű </a:t>
            </a:r>
            <a:r>
              <a:rPr sz="4100" spc="70" dirty="0">
                <a:latin typeface="Tahoma"/>
                <a:cs typeface="Tahoma"/>
              </a:rPr>
              <a:t>Retrieve</a:t>
            </a:r>
            <a:r>
              <a:rPr sz="4100" spc="-960" dirty="0">
                <a:latin typeface="Tahoma"/>
                <a:cs typeface="Tahoma"/>
              </a:rPr>
              <a:t> </a:t>
            </a:r>
            <a:r>
              <a:rPr sz="4100" spc="125" dirty="0">
                <a:latin typeface="Tahoma"/>
                <a:cs typeface="Tahoma"/>
              </a:rPr>
              <a:t>data</a:t>
            </a:r>
            <a:endParaRPr sz="4100">
              <a:latin typeface="Tahoma"/>
              <a:cs typeface="Tahom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43806" y="1214091"/>
            <a:ext cx="8278495" cy="10604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6600" spc="100" dirty="0">
                <a:latin typeface="Tahoma"/>
                <a:cs typeface="Tahoma"/>
              </a:rPr>
              <a:t>File</a:t>
            </a:r>
            <a:r>
              <a:rPr sz="6600" spc="-810" dirty="0">
                <a:latin typeface="Tahoma"/>
                <a:cs typeface="Tahoma"/>
              </a:rPr>
              <a:t> </a:t>
            </a:r>
            <a:r>
              <a:rPr sz="6600" spc="235" dirty="0">
                <a:latin typeface="Tahoma"/>
                <a:cs typeface="Tahoma"/>
              </a:rPr>
              <a:t>System</a:t>
            </a:r>
            <a:r>
              <a:rPr sz="6600" spc="-810" dirty="0">
                <a:latin typeface="Tahoma"/>
                <a:cs typeface="Tahoma"/>
              </a:rPr>
              <a:t> </a:t>
            </a:r>
            <a:r>
              <a:rPr sz="6600" spc="190" dirty="0">
                <a:latin typeface="Tahoma"/>
                <a:cs typeface="Tahoma"/>
              </a:rPr>
              <a:t>Functions</a:t>
            </a:r>
            <a:endParaRPr sz="66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43806" y="1214091"/>
            <a:ext cx="10336530" cy="42856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6600" b="1" spc="459" dirty="0">
                <a:latin typeface="Calibri"/>
                <a:cs typeface="Calibri"/>
              </a:rPr>
              <a:t>rm</a:t>
            </a:r>
            <a:endParaRPr sz="66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9150">
              <a:latin typeface="Times New Roman"/>
              <a:cs typeface="Times New Roman"/>
            </a:endParaRPr>
          </a:p>
          <a:p>
            <a:pPr marL="1268730">
              <a:lnSpc>
                <a:spcPct val="100000"/>
              </a:lnSpc>
            </a:pPr>
            <a:r>
              <a:rPr sz="4100" spc="10" dirty="0">
                <a:latin typeface="Consolas"/>
                <a:cs typeface="Consolas"/>
              </a:rPr>
              <a:t>Ű</a:t>
            </a:r>
            <a:r>
              <a:rPr sz="4100" spc="-409" dirty="0">
                <a:latin typeface="Consolas"/>
                <a:cs typeface="Consolas"/>
              </a:rPr>
              <a:t> </a:t>
            </a:r>
            <a:r>
              <a:rPr sz="4100" spc="235" dirty="0">
                <a:latin typeface="Calibri"/>
                <a:cs typeface="Calibri"/>
              </a:rPr>
              <a:t>removes</a:t>
            </a:r>
            <a:r>
              <a:rPr sz="4100" spc="-125" dirty="0">
                <a:latin typeface="Calibri"/>
                <a:cs typeface="Calibri"/>
              </a:rPr>
              <a:t> </a:t>
            </a:r>
            <a:r>
              <a:rPr sz="4100" spc="165" dirty="0">
                <a:latin typeface="Calibri"/>
                <a:cs typeface="Calibri"/>
              </a:rPr>
              <a:t>(deletes)</a:t>
            </a:r>
            <a:r>
              <a:rPr sz="4100" spc="-125" dirty="0">
                <a:latin typeface="Calibri"/>
                <a:cs typeface="Calibri"/>
              </a:rPr>
              <a:t> </a:t>
            </a:r>
            <a:r>
              <a:rPr sz="4100" spc="190" dirty="0">
                <a:latin typeface="Calibri"/>
                <a:cs typeface="Calibri"/>
              </a:rPr>
              <a:t>files</a:t>
            </a:r>
            <a:r>
              <a:rPr sz="4100" spc="-125" dirty="0">
                <a:latin typeface="Calibri"/>
                <a:cs typeface="Calibri"/>
              </a:rPr>
              <a:t> </a:t>
            </a:r>
            <a:r>
              <a:rPr sz="4100" spc="160" dirty="0">
                <a:latin typeface="Calibri"/>
                <a:cs typeface="Calibri"/>
              </a:rPr>
              <a:t>or</a:t>
            </a:r>
            <a:r>
              <a:rPr sz="4100" spc="-125" dirty="0">
                <a:latin typeface="Calibri"/>
                <a:cs typeface="Calibri"/>
              </a:rPr>
              <a:t> </a:t>
            </a:r>
            <a:r>
              <a:rPr sz="4100" spc="195" dirty="0">
                <a:latin typeface="Calibri"/>
                <a:cs typeface="Calibri"/>
              </a:rPr>
              <a:t>directories</a:t>
            </a:r>
            <a:endParaRPr sz="4100">
              <a:latin typeface="Calibri"/>
              <a:cs typeface="Calibri"/>
            </a:endParaRPr>
          </a:p>
          <a:p>
            <a:pPr marL="1897380">
              <a:lnSpc>
                <a:spcPct val="100000"/>
              </a:lnSpc>
              <a:spcBef>
                <a:spcPts val="4079"/>
              </a:spcBef>
            </a:pPr>
            <a:r>
              <a:rPr sz="4950" spc="340" dirty="0">
                <a:latin typeface="Calibri"/>
                <a:cs typeface="Calibri"/>
              </a:rPr>
              <a:t>rm </a:t>
            </a:r>
            <a:r>
              <a:rPr sz="4950" spc="240" dirty="0">
                <a:latin typeface="Calibri"/>
                <a:cs typeface="Calibri"/>
              </a:rPr>
              <a:t>[OPTION]...</a:t>
            </a:r>
            <a:r>
              <a:rPr sz="4950" spc="-700" dirty="0">
                <a:latin typeface="Calibri"/>
                <a:cs typeface="Calibri"/>
              </a:rPr>
              <a:t> </a:t>
            </a:r>
            <a:r>
              <a:rPr sz="4950" spc="250" dirty="0">
                <a:latin typeface="Calibri"/>
                <a:cs typeface="Calibri"/>
              </a:rPr>
              <a:t>FILE...</a:t>
            </a:r>
            <a:endParaRPr sz="49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43806" y="1214091"/>
            <a:ext cx="1123315" cy="10604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6600" b="1" spc="459" dirty="0">
                <a:latin typeface="Calibri"/>
                <a:cs typeface="Calibri"/>
              </a:rPr>
              <a:t>rm</a:t>
            </a:r>
            <a:endParaRPr sz="66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064618" y="3377069"/>
            <a:ext cx="13977619" cy="9789795"/>
          </a:xfrm>
          <a:custGeom>
            <a:avLst/>
            <a:gdLst/>
            <a:ahLst/>
            <a:cxnLst/>
            <a:rect l="l" t="t" r="r" b="b"/>
            <a:pathLst>
              <a:path w="13977619" h="9789794">
                <a:moveTo>
                  <a:pt x="0" y="0"/>
                </a:moveTo>
                <a:lnTo>
                  <a:pt x="13977375" y="0"/>
                </a:lnTo>
                <a:lnTo>
                  <a:pt x="13977375" y="9789440"/>
                </a:lnTo>
                <a:lnTo>
                  <a:pt x="0" y="9789440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769518" y="3664810"/>
            <a:ext cx="12565380" cy="8376920"/>
          </a:xfrm>
          <a:custGeom>
            <a:avLst/>
            <a:gdLst/>
            <a:ahLst/>
            <a:cxnLst/>
            <a:rect l="l" t="t" r="r" b="b"/>
            <a:pathLst>
              <a:path w="12565380" h="8376920">
                <a:moveTo>
                  <a:pt x="12512708" y="0"/>
                </a:moveTo>
                <a:lnTo>
                  <a:pt x="52354" y="0"/>
                </a:lnTo>
                <a:lnTo>
                  <a:pt x="22087" y="818"/>
                </a:lnTo>
                <a:lnTo>
                  <a:pt x="6544" y="6544"/>
                </a:lnTo>
                <a:lnTo>
                  <a:pt x="818" y="22087"/>
                </a:lnTo>
                <a:lnTo>
                  <a:pt x="0" y="52354"/>
                </a:lnTo>
                <a:lnTo>
                  <a:pt x="0" y="8324353"/>
                </a:lnTo>
                <a:lnTo>
                  <a:pt x="818" y="8354621"/>
                </a:lnTo>
                <a:lnTo>
                  <a:pt x="6544" y="8370163"/>
                </a:lnTo>
                <a:lnTo>
                  <a:pt x="22087" y="8375890"/>
                </a:lnTo>
                <a:lnTo>
                  <a:pt x="52354" y="8376708"/>
                </a:lnTo>
                <a:lnTo>
                  <a:pt x="12512708" y="8376708"/>
                </a:lnTo>
                <a:lnTo>
                  <a:pt x="12542975" y="8375890"/>
                </a:lnTo>
                <a:lnTo>
                  <a:pt x="12558518" y="8370163"/>
                </a:lnTo>
                <a:lnTo>
                  <a:pt x="12564244" y="8354621"/>
                </a:lnTo>
                <a:lnTo>
                  <a:pt x="12565062" y="8324353"/>
                </a:lnTo>
                <a:lnTo>
                  <a:pt x="12565062" y="52354"/>
                </a:lnTo>
                <a:lnTo>
                  <a:pt x="12564244" y="22087"/>
                </a:lnTo>
                <a:lnTo>
                  <a:pt x="12558518" y="6544"/>
                </a:lnTo>
                <a:lnTo>
                  <a:pt x="12542975" y="818"/>
                </a:lnTo>
                <a:lnTo>
                  <a:pt x="1251270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791779" y="4263880"/>
            <a:ext cx="12542801" cy="150780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769518" y="3664810"/>
            <a:ext cx="12565380" cy="516255"/>
          </a:xfrm>
          <a:custGeom>
            <a:avLst/>
            <a:gdLst/>
            <a:ahLst/>
            <a:cxnLst/>
            <a:rect l="l" t="t" r="r" b="b"/>
            <a:pathLst>
              <a:path w="12565380" h="516254">
                <a:moveTo>
                  <a:pt x="12512708" y="0"/>
                </a:moveTo>
                <a:lnTo>
                  <a:pt x="52354" y="0"/>
                </a:lnTo>
                <a:lnTo>
                  <a:pt x="22087" y="818"/>
                </a:lnTo>
                <a:lnTo>
                  <a:pt x="6544" y="6544"/>
                </a:lnTo>
                <a:lnTo>
                  <a:pt x="818" y="22087"/>
                </a:lnTo>
                <a:lnTo>
                  <a:pt x="0" y="52354"/>
                </a:lnTo>
                <a:lnTo>
                  <a:pt x="0" y="516204"/>
                </a:lnTo>
                <a:lnTo>
                  <a:pt x="12565062" y="516204"/>
                </a:lnTo>
                <a:lnTo>
                  <a:pt x="12565062" y="52354"/>
                </a:lnTo>
                <a:lnTo>
                  <a:pt x="12564244" y="22087"/>
                </a:lnTo>
                <a:lnTo>
                  <a:pt x="12558518" y="6544"/>
                </a:lnTo>
                <a:lnTo>
                  <a:pt x="12542975" y="818"/>
                </a:lnTo>
                <a:lnTo>
                  <a:pt x="12512708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064618" y="3377069"/>
            <a:ext cx="13977619" cy="9789795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5"/>
              </a:spcBef>
            </a:pPr>
            <a:endParaRPr sz="28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1650" spc="120" dirty="0">
                <a:latin typeface="Calibri"/>
                <a:cs typeface="Calibri"/>
              </a:rPr>
              <a:t>yandex</a:t>
            </a:r>
            <a:r>
              <a:rPr sz="1650" spc="-175" dirty="0">
                <a:latin typeface="Calibri"/>
                <a:cs typeface="Calibri"/>
              </a:rPr>
              <a:t> </a:t>
            </a:r>
            <a:r>
              <a:rPr sz="1650" spc="5" dirty="0">
                <a:latin typeface="Calibri"/>
                <a:cs typeface="Calibri"/>
              </a:rPr>
              <a:t>— </a:t>
            </a:r>
            <a:r>
              <a:rPr sz="1650" spc="125" dirty="0">
                <a:latin typeface="Calibri"/>
                <a:cs typeface="Calibri"/>
              </a:rPr>
              <a:t>bash</a:t>
            </a:r>
            <a:endParaRPr sz="165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937055" y="3824940"/>
            <a:ext cx="196215" cy="196215"/>
          </a:xfrm>
          <a:custGeom>
            <a:avLst/>
            <a:gdLst/>
            <a:ahLst/>
            <a:cxnLst/>
            <a:rect l="l" t="t" r="r" b="b"/>
            <a:pathLst>
              <a:path w="196214" h="196214">
                <a:moveTo>
                  <a:pt x="97965" y="0"/>
                </a:moveTo>
                <a:lnTo>
                  <a:pt x="59833" y="7700"/>
                </a:lnTo>
                <a:lnTo>
                  <a:pt x="28694" y="28699"/>
                </a:lnTo>
                <a:lnTo>
                  <a:pt x="7698" y="59842"/>
                </a:lnTo>
                <a:lnTo>
                  <a:pt x="0" y="97976"/>
                </a:lnTo>
                <a:lnTo>
                  <a:pt x="7698" y="136112"/>
                </a:lnTo>
                <a:lnTo>
                  <a:pt x="28694" y="167251"/>
                </a:lnTo>
                <a:lnTo>
                  <a:pt x="59833" y="188244"/>
                </a:lnTo>
                <a:lnTo>
                  <a:pt x="97965" y="195941"/>
                </a:lnTo>
                <a:lnTo>
                  <a:pt x="136097" y="188244"/>
                </a:lnTo>
                <a:lnTo>
                  <a:pt x="167237" y="167251"/>
                </a:lnTo>
                <a:lnTo>
                  <a:pt x="188232" y="136112"/>
                </a:lnTo>
                <a:lnTo>
                  <a:pt x="195931" y="97976"/>
                </a:lnTo>
                <a:lnTo>
                  <a:pt x="188232" y="59842"/>
                </a:lnTo>
                <a:lnTo>
                  <a:pt x="167237" y="28699"/>
                </a:lnTo>
                <a:lnTo>
                  <a:pt x="136097" y="7700"/>
                </a:lnTo>
                <a:lnTo>
                  <a:pt x="97965" y="0"/>
                </a:lnTo>
                <a:close/>
              </a:path>
            </a:pathLst>
          </a:custGeom>
          <a:solidFill>
            <a:srgbClr val="EB5B5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236116" y="3824940"/>
            <a:ext cx="196215" cy="196215"/>
          </a:xfrm>
          <a:custGeom>
            <a:avLst/>
            <a:gdLst/>
            <a:ahLst/>
            <a:cxnLst/>
            <a:rect l="l" t="t" r="r" b="b"/>
            <a:pathLst>
              <a:path w="196214" h="196214">
                <a:moveTo>
                  <a:pt x="97965" y="0"/>
                </a:moveTo>
                <a:lnTo>
                  <a:pt x="59833" y="7700"/>
                </a:lnTo>
                <a:lnTo>
                  <a:pt x="28694" y="28699"/>
                </a:lnTo>
                <a:lnTo>
                  <a:pt x="7698" y="59842"/>
                </a:lnTo>
                <a:lnTo>
                  <a:pt x="0" y="97976"/>
                </a:lnTo>
                <a:lnTo>
                  <a:pt x="7698" y="136112"/>
                </a:lnTo>
                <a:lnTo>
                  <a:pt x="28694" y="167251"/>
                </a:lnTo>
                <a:lnTo>
                  <a:pt x="59833" y="188244"/>
                </a:lnTo>
                <a:lnTo>
                  <a:pt x="97965" y="195941"/>
                </a:lnTo>
                <a:lnTo>
                  <a:pt x="136097" y="188244"/>
                </a:lnTo>
                <a:lnTo>
                  <a:pt x="167237" y="167251"/>
                </a:lnTo>
                <a:lnTo>
                  <a:pt x="188232" y="136112"/>
                </a:lnTo>
                <a:lnTo>
                  <a:pt x="195931" y="97976"/>
                </a:lnTo>
                <a:lnTo>
                  <a:pt x="188232" y="59842"/>
                </a:lnTo>
                <a:lnTo>
                  <a:pt x="167237" y="28699"/>
                </a:lnTo>
                <a:lnTo>
                  <a:pt x="136097" y="7700"/>
                </a:lnTo>
                <a:lnTo>
                  <a:pt x="97965" y="0"/>
                </a:lnTo>
                <a:close/>
              </a:path>
            </a:pathLst>
          </a:custGeom>
          <a:solidFill>
            <a:srgbClr val="F7BE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535175" y="3824940"/>
            <a:ext cx="196215" cy="196215"/>
          </a:xfrm>
          <a:custGeom>
            <a:avLst/>
            <a:gdLst/>
            <a:ahLst/>
            <a:cxnLst/>
            <a:rect l="l" t="t" r="r" b="b"/>
            <a:pathLst>
              <a:path w="196214" h="196214">
                <a:moveTo>
                  <a:pt x="97965" y="0"/>
                </a:moveTo>
                <a:lnTo>
                  <a:pt x="59833" y="7700"/>
                </a:lnTo>
                <a:lnTo>
                  <a:pt x="28694" y="28699"/>
                </a:lnTo>
                <a:lnTo>
                  <a:pt x="7698" y="59842"/>
                </a:lnTo>
                <a:lnTo>
                  <a:pt x="0" y="97976"/>
                </a:lnTo>
                <a:lnTo>
                  <a:pt x="7698" y="136112"/>
                </a:lnTo>
                <a:lnTo>
                  <a:pt x="28694" y="167251"/>
                </a:lnTo>
                <a:lnTo>
                  <a:pt x="59833" y="188244"/>
                </a:lnTo>
                <a:lnTo>
                  <a:pt x="97965" y="195941"/>
                </a:lnTo>
                <a:lnTo>
                  <a:pt x="136097" y="188244"/>
                </a:lnTo>
                <a:lnTo>
                  <a:pt x="167237" y="167251"/>
                </a:lnTo>
                <a:lnTo>
                  <a:pt x="188232" y="136112"/>
                </a:lnTo>
                <a:lnTo>
                  <a:pt x="195931" y="97976"/>
                </a:lnTo>
                <a:lnTo>
                  <a:pt x="188232" y="59842"/>
                </a:lnTo>
                <a:lnTo>
                  <a:pt x="167237" y="28699"/>
                </a:lnTo>
                <a:lnTo>
                  <a:pt x="136097" y="7700"/>
                </a:lnTo>
                <a:lnTo>
                  <a:pt x="97965" y="0"/>
                </a:lnTo>
                <a:close/>
              </a:path>
            </a:pathLst>
          </a:custGeom>
          <a:solidFill>
            <a:srgbClr val="6ACC44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43806" y="1214091"/>
            <a:ext cx="1924050" cy="10604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6600" b="1" spc="459" dirty="0">
                <a:latin typeface="Calibri"/>
                <a:cs typeface="Calibri"/>
              </a:rPr>
              <a:t>rm</a:t>
            </a:r>
            <a:r>
              <a:rPr sz="6600" b="1" spc="-290" dirty="0">
                <a:latin typeface="Calibri"/>
                <a:cs typeface="Calibri"/>
              </a:rPr>
              <a:t> </a:t>
            </a:r>
            <a:r>
              <a:rPr sz="6600" b="1" spc="320" dirty="0">
                <a:latin typeface="Calibri"/>
                <a:cs typeface="Calibri"/>
              </a:rPr>
              <a:t>-r</a:t>
            </a:r>
            <a:endParaRPr sz="66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064618" y="3377069"/>
            <a:ext cx="13977619" cy="9789795"/>
          </a:xfrm>
          <a:custGeom>
            <a:avLst/>
            <a:gdLst/>
            <a:ahLst/>
            <a:cxnLst/>
            <a:rect l="l" t="t" r="r" b="b"/>
            <a:pathLst>
              <a:path w="13977619" h="9789794">
                <a:moveTo>
                  <a:pt x="0" y="0"/>
                </a:moveTo>
                <a:lnTo>
                  <a:pt x="13977375" y="0"/>
                </a:lnTo>
                <a:lnTo>
                  <a:pt x="13977375" y="9789440"/>
                </a:lnTo>
                <a:lnTo>
                  <a:pt x="0" y="9789440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769518" y="3664810"/>
            <a:ext cx="12565380" cy="8376920"/>
          </a:xfrm>
          <a:custGeom>
            <a:avLst/>
            <a:gdLst/>
            <a:ahLst/>
            <a:cxnLst/>
            <a:rect l="l" t="t" r="r" b="b"/>
            <a:pathLst>
              <a:path w="12565380" h="8376920">
                <a:moveTo>
                  <a:pt x="12512708" y="0"/>
                </a:moveTo>
                <a:lnTo>
                  <a:pt x="52354" y="0"/>
                </a:lnTo>
                <a:lnTo>
                  <a:pt x="22087" y="818"/>
                </a:lnTo>
                <a:lnTo>
                  <a:pt x="6544" y="6544"/>
                </a:lnTo>
                <a:lnTo>
                  <a:pt x="818" y="22087"/>
                </a:lnTo>
                <a:lnTo>
                  <a:pt x="0" y="52354"/>
                </a:lnTo>
                <a:lnTo>
                  <a:pt x="0" y="8324353"/>
                </a:lnTo>
                <a:lnTo>
                  <a:pt x="818" y="8354621"/>
                </a:lnTo>
                <a:lnTo>
                  <a:pt x="6544" y="8370163"/>
                </a:lnTo>
                <a:lnTo>
                  <a:pt x="22087" y="8375890"/>
                </a:lnTo>
                <a:lnTo>
                  <a:pt x="52354" y="8376708"/>
                </a:lnTo>
                <a:lnTo>
                  <a:pt x="12512708" y="8376708"/>
                </a:lnTo>
                <a:lnTo>
                  <a:pt x="12542975" y="8375890"/>
                </a:lnTo>
                <a:lnTo>
                  <a:pt x="12558518" y="8370163"/>
                </a:lnTo>
                <a:lnTo>
                  <a:pt x="12564244" y="8354621"/>
                </a:lnTo>
                <a:lnTo>
                  <a:pt x="12565062" y="8324353"/>
                </a:lnTo>
                <a:lnTo>
                  <a:pt x="12565062" y="52354"/>
                </a:lnTo>
                <a:lnTo>
                  <a:pt x="12564244" y="22087"/>
                </a:lnTo>
                <a:lnTo>
                  <a:pt x="12558518" y="6544"/>
                </a:lnTo>
                <a:lnTo>
                  <a:pt x="12542975" y="818"/>
                </a:lnTo>
                <a:lnTo>
                  <a:pt x="1251270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791779" y="4263880"/>
            <a:ext cx="12542801" cy="188475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769518" y="3664810"/>
            <a:ext cx="12565380" cy="516255"/>
          </a:xfrm>
          <a:custGeom>
            <a:avLst/>
            <a:gdLst/>
            <a:ahLst/>
            <a:cxnLst/>
            <a:rect l="l" t="t" r="r" b="b"/>
            <a:pathLst>
              <a:path w="12565380" h="516254">
                <a:moveTo>
                  <a:pt x="12512708" y="0"/>
                </a:moveTo>
                <a:lnTo>
                  <a:pt x="52354" y="0"/>
                </a:lnTo>
                <a:lnTo>
                  <a:pt x="22087" y="818"/>
                </a:lnTo>
                <a:lnTo>
                  <a:pt x="6544" y="6544"/>
                </a:lnTo>
                <a:lnTo>
                  <a:pt x="818" y="22087"/>
                </a:lnTo>
                <a:lnTo>
                  <a:pt x="0" y="52354"/>
                </a:lnTo>
                <a:lnTo>
                  <a:pt x="0" y="516204"/>
                </a:lnTo>
                <a:lnTo>
                  <a:pt x="12565062" y="516204"/>
                </a:lnTo>
                <a:lnTo>
                  <a:pt x="12565062" y="52354"/>
                </a:lnTo>
                <a:lnTo>
                  <a:pt x="12564244" y="22087"/>
                </a:lnTo>
                <a:lnTo>
                  <a:pt x="12558518" y="6544"/>
                </a:lnTo>
                <a:lnTo>
                  <a:pt x="12542975" y="818"/>
                </a:lnTo>
                <a:lnTo>
                  <a:pt x="12512708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2540">
              <a:lnSpc>
                <a:spcPct val="100000"/>
              </a:lnSpc>
              <a:spcBef>
                <a:spcPts val="45"/>
              </a:spcBef>
            </a:pPr>
            <a:endParaRPr sz="2800">
              <a:latin typeface="Times New Roman"/>
              <a:cs typeface="Times New Roman"/>
            </a:endParaRPr>
          </a:p>
          <a:p>
            <a:pPr marL="2540" algn="ctr">
              <a:lnSpc>
                <a:spcPct val="100000"/>
              </a:lnSpc>
            </a:pPr>
            <a:r>
              <a:rPr spc="120" dirty="0"/>
              <a:t>yandex</a:t>
            </a:r>
            <a:r>
              <a:rPr spc="-175" dirty="0"/>
              <a:t> </a:t>
            </a:r>
            <a:r>
              <a:rPr spc="5" dirty="0"/>
              <a:t>— </a:t>
            </a:r>
            <a:r>
              <a:rPr spc="125" dirty="0"/>
              <a:t>bash</a:t>
            </a:r>
          </a:p>
        </p:txBody>
      </p:sp>
      <p:sp>
        <p:nvSpPr>
          <p:cNvPr id="8" name="object 8"/>
          <p:cNvSpPr/>
          <p:nvPr/>
        </p:nvSpPr>
        <p:spPr>
          <a:xfrm>
            <a:off x="3937055" y="3824940"/>
            <a:ext cx="196215" cy="196215"/>
          </a:xfrm>
          <a:custGeom>
            <a:avLst/>
            <a:gdLst/>
            <a:ahLst/>
            <a:cxnLst/>
            <a:rect l="l" t="t" r="r" b="b"/>
            <a:pathLst>
              <a:path w="196214" h="196214">
                <a:moveTo>
                  <a:pt x="97965" y="0"/>
                </a:moveTo>
                <a:lnTo>
                  <a:pt x="59833" y="7700"/>
                </a:lnTo>
                <a:lnTo>
                  <a:pt x="28694" y="28699"/>
                </a:lnTo>
                <a:lnTo>
                  <a:pt x="7698" y="59842"/>
                </a:lnTo>
                <a:lnTo>
                  <a:pt x="0" y="97976"/>
                </a:lnTo>
                <a:lnTo>
                  <a:pt x="7698" y="136112"/>
                </a:lnTo>
                <a:lnTo>
                  <a:pt x="28694" y="167251"/>
                </a:lnTo>
                <a:lnTo>
                  <a:pt x="59833" y="188244"/>
                </a:lnTo>
                <a:lnTo>
                  <a:pt x="97965" y="195941"/>
                </a:lnTo>
                <a:lnTo>
                  <a:pt x="136097" y="188244"/>
                </a:lnTo>
                <a:lnTo>
                  <a:pt x="167237" y="167251"/>
                </a:lnTo>
                <a:lnTo>
                  <a:pt x="188232" y="136112"/>
                </a:lnTo>
                <a:lnTo>
                  <a:pt x="195931" y="97976"/>
                </a:lnTo>
                <a:lnTo>
                  <a:pt x="188232" y="59842"/>
                </a:lnTo>
                <a:lnTo>
                  <a:pt x="167237" y="28699"/>
                </a:lnTo>
                <a:lnTo>
                  <a:pt x="136097" y="7700"/>
                </a:lnTo>
                <a:lnTo>
                  <a:pt x="97965" y="0"/>
                </a:lnTo>
                <a:close/>
              </a:path>
            </a:pathLst>
          </a:custGeom>
          <a:solidFill>
            <a:srgbClr val="EB5B5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236116" y="3824940"/>
            <a:ext cx="196215" cy="196215"/>
          </a:xfrm>
          <a:custGeom>
            <a:avLst/>
            <a:gdLst/>
            <a:ahLst/>
            <a:cxnLst/>
            <a:rect l="l" t="t" r="r" b="b"/>
            <a:pathLst>
              <a:path w="196214" h="196214">
                <a:moveTo>
                  <a:pt x="97965" y="0"/>
                </a:moveTo>
                <a:lnTo>
                  <a:pt x="59833" y="7700"/>
                </a:lnTo>
                <a:lnTo>
                  <a:pt x="28694" y="28699"/>
                </a:lnTo>
                <a:lnTo>
                  <a:pt x="7698" y="59842"/>
                </a:lnTo>
                <a:lnTo>
                  <a:pt x="0" y="97976"/>
                </a:lnTo>
                <a:lnTo>
                  <a:pt x="7698" y="136112"/>
                </a:lnTo>
                <a:lnTo>
                  <a:pt x="28694" y="167251"/>
                </a:lnTo>
                <a:lnTo>
                  <a:pt x="59833" y="188244"/>
                </a:lnTo>
                <a:lnTo>
                  <a:pt x="97965" y="195941"/>
                </a:lnTo>
                <a:lnTo>
                  <a:pt x="136097" y="188244"/>
                </a:lnTo>
                <a:lnTo>
                  <a:pt x="167237" y="167251"/>
                </a:lnTo>
                <a:lnTo>
                  <a:pt x="188232" y="136112"/>
                </a:lnTo>
                <a:lnTo>
                  <a:pt x="195931" y="97976"/>
                </a:lnTo>
                <a:lnTo>
                  <a:pt x="188232" y="59842"/>
                </a:lnTo>
                <a:lnTo>
                  <a:pt x="167237" y="28699"/>
                </a:lnTo>
                <a:lnTo>
                  <a:pt x="136097" y="7700"/>
                </a:lnTo>
                <a:lnTo>
                  <a:pt x="97965" y="0"/>
                </a:lnTo>
                <a:close/>
              </a:path>
            </a:pathLst>
          </a:custGeom>
          <a:solidFill>
            <a:srgbClr val="F7BE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535175" y="3824940"/>
            <a:ext cx="196215" cy="196215"/>
          </a:xfrm>
          <a:custGeom>
            <a:avLst/>
            <a:gdLst/>
            <a:ahLst/>
            <a:cxnLst/>
            <a:rect l="l" t="t" r="r" b="b"/>
            <a:pathLst>
              <a:path w="196214" h="196214">
                <a:moveTo>
                  <a:pt x="97965" y="0"/>
                </a:moveTo>
                <a:lnTo>
                  <a:pt x="59833" y="7700"/>
                </a:lnTo>
                <a:lnTo>
                  <a:pt x="28694" y="28699"/>
                </a:lnTo>
                <a:lnTo>
                  <a:pt x="7698" y="59842"/>
                </a:lnTo>
                <a:lnTo>
                  <a:pt x="0" y="97976"/>
                </a:lnTo>
                <a:lnTo>
                  <a:pt x="7698" y="136112"/>
                </a:lnTo>
                <a:lnTo>
                  <a:pt x="28694" y="167251"/>
                </a:lnTo>
                <a:lnTo>
                  <a:pt x="59833" y="188244"/>
                </a:lnTo>
                <a:lnTo>
                  <a:pt x="97965" y="195941"/>
                </a:lnTo>
                <a:lnTo>
                  <a:pt x="136097" y="188244"/>
                </a:lnTo>
                <a:lnTo>
                  <a:pt x="167237" y="167251"/>
                </a:lnTo>
                <a:lnTo>
                  <a:pt x="188232" y="136112"/>
                </a:lnTo>
                <a:lnTo>
                  <a:pt x="195931" y="97976"/>
                </a:lnTo>
                <a:lnTo>
                  <a:pt x="188232" y="59842"/>
                </a:lnTo>
                <a:lnTo>
                  <a:pt x="167237" y="28699"/>
                </a:lnTo>
                <a:lnTo>
                  <a:pt x="136097" y="7700"/>
                </a:lnTo>
                <a:lnTo>
                  <a:pt x="97965" y="0"/>
                </a:lnTo>
                <a:close/>
              </a:path>
            </a:pathLst>
          </a:custGeom>
          <a:solidFill>
            <a:srgbClr val="6ACC44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43806" y="1214091"/>
            <a:ext cx="2291080" cy="10604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6600" b="1" spc="350" dirty="0">
                <a:latin typeface="Calibri"/>
                <a:cs typeface="Calibri"/>
              </a:rPr>
              <a:t>t</a:t>
            </a:r>
            <a:r>
              <a:rPr sz="6600" b="1" spc="445" dirty="0">
                <a:latin typeface="Calibri"/>
                <a:cs typeface="Calibri"/>
              </a:rPr>
              <a:t>ouch</a:t>
            </a:r>
            <a:endParaRPr sz="66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500209" y="3557709"/>
            <a:ext cx="7517765" cy="19418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100" spc="10" dirty="0">
                <a:latin typeface="Consolas"/>
                <a:cs typeface="Consolas"/>
              </a:rPr>
              <a:t>Ű</a:t>
            </a:r>
            <a:r>
              <a:rPr sz="4100" spc="-1130" dirty="0">
                <a:latin typeface="Consolas"/>
                <a:cs typeface="Consolas"/>
              </a:rPr>
              <a:t> </a:t>
            </a:r>
            <a:r>
              <a:rPr sz="4100" spc="315" dirty="0">
                <a:latin typeface="Calibri"/>
                <a:cs typeface="Calibri"/>
              </a:rPr>
              <a:t>changes </a:t>
            </a:r>
            <a:r>
              <a:rPr sz="4100" spc="135" dirty="0">
                <a:latin typeface="Calibri"/>
                <a:cs typeface="Calibri"/>
              </a:rPr>
              <a:t>file </a:t>
            </a:r>
            <a:r>
              <a:rPr sz="4100" spc="270" dirty="0">
                <a:latin typeface="Calibri"/>
                <a:cs typeface="Calibri"/>
              </a:rPr>
              <a:t>timestamp</a:t>
            </a:r>
            <a:endParaRPr sz="4100">
              <a:latin typeface="Calibri"/>
              <a:cs typeface="Calibri"/>
            </a:endParaRPr>
          </a:p>
          <a:p>
            <a:pPr marL="640715">
              <a:lnSpc>
                <a:spcPct val="100000"/>
              </a:lnSpc>
              <a:spcBef>
                <a:spcPts val="4079"/>
              </a:spcBef>
            </a:pPr>
            <a:r>
              <a:rPr sz="4950" spc="315" dirty="0">
                <a:latin typeface="Calibri"/>
                <a:cs typeface="Calibri"/>
              </a:rPr>
              <a:t>touch </a:t>
            </a:r>
            <a:r>
              <a:rPr sz="4950" spc="240" dirty="0">
                <a:latin typeface="Calibri"/>
                <a:cs typeface="Calibri"/>
              </a:rPr>
              <a:t>[OPTION]...</a:t>
            </a:r>
            <a:r>
              <a:rPr sz="4950" spc="-660" dirty="0">
                <a:latin typeface="Calibri"/>
                <a:cs typeface="Calibri"/>
              </a:rPr>
              <a:t> </a:t>
            </a:r>
            <a:r>
              <a:rPr sz="4950" spc="250" dirty="0">
                <a:latin typeface="Calibri"/>
                <a:cs typeface="Calibri"/>
              </a:rPr>
              <a:t>FILE...</a:t>
            </a:r>
            <a:endParaRPr sz="49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43806" y="1214091"/>
            <a:ext cx="2291080" cy="10604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6600" b="1" spc="350" dirty="0">
                <a:latin typeface="Calibri"/>
                <a:cs typeface="Calibri"/>
              </a:rPr>
              <a:t>t</a:t>
            </a:r>
            <a:r>
              <a:rPr sz="6600" b="1" spc="445" dirty="0">
                <a:latin typeface="Calibri"/>
                <a:cs typeface="Calibri"/>
              </a:rPr>
              <a:t>ouch</a:t>
            </a:r>
            <a:endParaRPr sz="66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064618" y="3377069"/>
            <a:ext cx="13977619" cy="9789795"/>
          </a:xfrm>
          <a:custGeom>
            <a:avLst/>
            <a:gdLst/>
            <a:ahLst/>
            <a:cxnLst/>
            <a:rect l="l" t="t" r="r" b="b"/>
            <a:pathLst>
              <a:path w="13977619" h="9789794">
                <a:moveTo>
                  <a:pt x="0" y="0"/>
                </a:moveTo>
                <a:lnTo>
                  <a:pt x="13977375" y="0"/>
                </a:lnTo>
                <a:lnTo>
                  <a:pt x="13977375" y="9789440"/>
                </a:lnTo>
                <a:lnTo>
                  <a:pt x="0" y="9789440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769518" y="3664810"/>
            <a:ext cx="12565380" cy="8376920"/>
          </a:xfrm>
          <a:custGeom>
            <a:avLst/>
            <a:gdLst/>
            <a:ahLst/>
            <a:cxnLst/>
            <a:rect l="l" t="t" r="r" b="b"/>
            <a:pathLst>
              <a:path w="12565380" h="8376920">
                <a:moveTo>
                  <a:pt x="12512708" y="0"/>
                </a:moveTo>
                <a:lnTo>
                  <a:pt x="52354" y="0"/>
                </a:lnTo>
                <a:lnTo>
                  <a:pt x="22087" y="818"/>
                </a:lnTo>
                <a:lnTo>
                  <a:pt x="6544" y="6544"/>
                </a:lnTo>
                <a:lnTo>
                  <a:pt x="818" y="22087"/>
                </a:lnTo>
                <a:lnTo>
                  <a:pt x="0" y="52354"/>
                </a:lnTo>
                <a:lnTo>
                  <a:pt x="0" y="8324353"/>
                </a:lnTo>
                <a:lnTo>
                  <a:pt x="818" y="8354621"/>
                </a:lnTo>
                <a:lnTo>
                  <a:pt x="6544" y="8370163"/>
                </a:lnTo>
                <a:lnTo>
                  <a:pt x="22087" y="8375890"/>
                </a:lnTo>
                <a:lnTo>
                  <a:pt x="52354" y="8376708"/>
                </a:lnTo>
                <a:lnTo>
                  <a:pt x="12512708" y="8376708"/>
                </a:lnTo>
                <a:lnTo>
                  <a:pt x="12542975" y="8375890"/>
                </a:lnTo>
                <a:lnTo>
                  <a:pt x="12558518" y="8370163"/>
                </a:lnTo>
                <a:lnTo>
                  <a:pt x="12564244" y="8354621"/>
                </a:lnTo>
                <a:lnTo>
                  <a:pt x="12565062" y="8324353"/>
                </a:lnTo>
                <a:lnTo>
                  <a:pt x="12565062" y="52354"/>
                </a:lnTo>
                <a:lnTo>
                  <a:pt x="12564244" y="22087"/>
                </a:lnTo>
                <a:lnTo>
                  <a:pt x="12558518" y="6544"/>
                </a:lnTo>
                <a:lnTo>
                  <a:pt x="12542975" y="818"/>
                </a:lnTo>
                <a:lnTo>
                  <a:pt x="1251270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791779" y="4263880"/>
            <a:ext cx="12542801" cy="30993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769518" y="3664810"/>
            <a:ext cx="12565380" cy="516255"/>
          </a:xfrm>
          <a:custGeom>
            <a:avLst/>
            <a:gdLst/>
            <a:ahLst/>
            <a:cxnLst/>
            <a:rect l="l" t="t" r="r" b="b"/>
            <a:pathLst>
              <a:path w="12565380" h="516254">
                <a:moveTo>
                  <a:pt x="12512708" y="0"/>
                </a:moveTo>
                <a:lnTo>
                  <a:pt x="52354" y="0"/>
                </a:lnTo>
                <a:lnTo>
                  <a:pt x="22087" y="818"/>
                </a:lnTo>
                <a:lnTo>
                  <a:pt x="6544" y="6544"/>
                </a:lnTo>
                <a:lnTo>
                  <a:pt x="818" y="22087"/>
                </a:lnTo>
                <a:lnTo>
                  <a:pt x="0" y="52354"/>
                </a:lnTo>
                <a:lnTo>
                  <a:pt x="0" y="516204"/>
                </a:lnTo>
                <a:lnTo>
                  <a:pt x="12565062" y="516204"/>
                </a:lnTo>
                <a:lnTo>
                  <a:pt x="12565062" y="52354"/>
                </a:lnTo>
                <a:lnTo>
                  <a:pt x="12564244" y="22087"/>
                </a:lnTo>
                <a:lnTo>
                  <a:pt x="12558518" y="6544"/>
                </a:lnTo>
                <a:lnTo>
                  <a:pt x="12542975" y="818"/>
                </a:lnTo>
                <a:lnTo>
                  <a:pt x="12512708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2540">
              <a:lnSpc>
                <a:spcPct val="100000"/>
              </a:lnSpc>
              <a:spcBef>
                <a:spcPts val="45"/>
              </a:spcBef>
            </a:pPr>
            <a:endParaRPr sz="2800">
              <a:latin typeface="Times New Roman"/>
              <a:cs typeface="Times New Roman"/>
            </a:endParaRPr>
          </a:p>
          <a:p>
            <a:pPr marL="2540" algn="ctr">
              <a:lnSpc>
                <a:spcPct val="100000"/>
              </a:lnSpc>
            </a:pPr>
            <a:r>
              <a:rPr spc="120" dirty="0"/>
              <a:t>yandex</a:t>
            </a:r>
            <a:r>
              <a:rPr spc="-175" dirty="0"/>
              <a:t> </a:t>
            </a:r>
            <a:r>
              <a:rPr spc="5" dirty="0"/>
              <a:t>— </a:t>
            </a:r>
            <a:r>
              <a:rPr spc="125" dirty="0"/>
              <a:t>bash</a:t>
            </a:r>
          </a:p>
        </p:txBody>
      </p:sp>
      <p:sp>
        <p:nvSpPr>
          <p:cNvPr id="8" name="object 8"/>
          <p:cNvSpPr/>
          <p:nvPr/>
        </p:nvSpPr>
        <p:spPr>
          <a:xfrm>
            <a:off x="3937055" y="3824940"/>
            <a:ext cx="196215" cy="196215"/>
          </a:xfrm>
          <a:custGeom>
            <a:avLst/>
            <a:gdLst/>
            <a:ahLst/>
            <a:cxnLst/>
            <a:rect l="l" t="t" r="r" b="b"/>
            <a:pathLst>
              <a:path w="196214" h="196214">
                <a:moveTo>
                  <a:pt x="97965" y="0"/>
                </a:moveTo>
                <a:lnTo>
                  <a:pt x="59833" y="7700"/>
                </a:lnTo>
                <a:lnTo>
                  <a:pt x="28694" y="28699"/>
                </a:lnTo>
                <a:lnTo>
                  <a:pt x="7698" y="59842"/>
                </a:lnTo>
                <a:lnTo>
                  <a:pt x="0" y="97976"/>
                </a:lnTo>
                <a:lnTo>
                  <a:pt x="7698" y="136112"/>
                </a:lnTo>
                <a:lnTo>
                  <a:pt x="28694" y="167251"/>
                </a:lnTo>
                <a:lnTo>
                  <a:pt x="59833" y="188244"/>
                </a:lnTo>
                <a:lnTo>
                  <a:pt x="97965" y="195941"/>
                </a:lnTo>
                <a:lnTo>
                  <a:pt x="136097" y="188244"/>
                </a:lnTo>
                <a:lnTo>
                  <a:pt x="167237" y="167251"/>
                </a:lnTo>
                <a:lnTo>
                  <a:pt x="188232" y="136112"/>
                </a:lnTo>
                <a:lnTo>
                  <a:pt x="195931" y="97976"/>
                </a:lnTo>
                <a:lnTo>
                  <a:pt x="188232" y="59842"/>
                </a:lnTo>
                <a:lnTo>
                  <a:pt x="167237" y="28699"/>
                </a:lnTo>
                <a:lnTo>
                  <a:pt x="136097" y="7700"/>
                </a:lnTo>
                <a:lnTo>
                  <a:pt x="97965" y="0"/>
                </a:lnTo>
                <a:close/>
              </a:path>
            </a:pathLst>
          </a:custGeom>
          <a:solidFill>
            <a:srgbClr val="EB5B5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236116" y="3824940"/>
            <a:ext cx="196215" cy="196215"/>
          </a:xfrm>
          <a:custGeom>
            <a:avLst/>
            <a:gdLst/>
            <a:ahLst/>
            <a:cxnLst/>
            <a:rect l="l" t="t" r="r" b="b"/>
            <a:pathLst>
              <a:path w="196214" h="196214">
                <a:moveTo>
                  <a:pt x="97965" y="0"/>
                </a:moveTo>
                <a:lnTo>
                  <a:pt x="59833" y="7700"/>
                </a:lnTo>
                <a:lnTo>
                  <a:pt x="28694" y="28699"/>
                </a:lnTo>
                <a:lnTo>
                  <a:pt x="7698" y="59842"/>
                </a:lnTo>
                <a:lnTo>
                  <a:pt x="0" y="97976"/>
                </a:lnTo>
                <a:lnTo>
                  <a:pt x="7698" y="136112"/>
                </a:lnTo>
                <a:lnTo>
                  <a:pt x="28694" y="167251"/>
                </a:lnTo>
                <a:lnTo>
                  <a:pt x="59833" y="188244"/>
                </a:lnTo>
                <a:lnTo>
                  <a:pt x="97965" y="195941"/>
                </a:lnTo>
                <a:lnTo>
                  <a:pt x="136097" y="188244"/>
                </a:lnTo>
                <a:lnTo>
                  <a:pt x="167237" y="167251"/>
                </a:lnTo>
                <a:lnTo>
                  <a:pt x="188232" y="136112"/>
                </a:lnTo>
                <a:lnTo>
                  <a:pt x="195931" y="97976"/>
                </a:lnTo>
                <a:lnTo>
                  <a:pt x="188232" y="59842"/>
                </a:lnTo>
                <a:lnTo>
                  <a:pt x="167237" y="28699"/>
                </a:lnTo>
                <a:lnTo>
                  <a:pt x="136097" y="7700"/>
                </a:lnTo>
                <a:lnTo>
                  <a:pt x="97965" y="0"/>
                </a:lnTo>
                <a:close/>
              </a:path>
            </a:pathLst>
          </a:custGeom>
          <a:solidFill>
            <a:srgbClr val="F7BE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535175" y="3824940"/>
            <a:ext cx="196215" cy="196215"/>
          </a:xfrm>
          <a:custGeom>
            <a:avLst/>
            <a:gdLst/>
            <a:ahLst/>
            <a:cxnLst/>
            <a:rect l="l" t="t" r="r" b="b"/>
            <a:pathLst>
              <a:path w="196214" h="196214">
                <a:moveTo>
                  <a:pt x="97965" y="0"/>
                </a:moveTo>
                <a:lnTo>
                  <a:pt x="59833" y="7700"/>
                </a:lnTo>
                <a:lnTo>
                  <a:pt x="28694" y="28699"/>
                </a:lnTo>
                <a:lnTo>
                  <a:pt x="7698" y="59842"/>
                </a:lnTo>
                <a:lnTo>
                  <a:pt x="0" y="97976"/>
                </a:lnTo>
                <a:lnTo>
                  <a:pt x="7698" y="136112"/>
                </a:lnTo>
                <a:lnTo>
                  <a:pt x="28694" y="167251"/>
                </a:lnTo>
                <a:lnTo>
                  <a:pt x="59833" y="188244"/>
                </a:lnTo>
                <a:lnTo>
                  <a:pt x="97965" y="195941"/>
                </a:lnTo>
                <a:lnTo>
                  <a:pt x="136097" y="188244"/>
                </a:lnTo>
                <a:lnTo>
                  <a:pt x="167237" y="167251"/>
                </a:lnTo>
                <a:lnTo>
                  <a:pt x="188232" y="136112"/>
                </a:lnTo>
                <a:lnTo>
                  <a:pt x="195931" y="97976"/>
                </a:lnTo>
                <a:lnTo>
                  <a:pt x="188232" y="59842"/>
                </a:lnTo>
                <a:lnTo>
                  <a:pt x="167237" y="28699"/>
                </a:lnTo>
                <a:lnTo>
                  <a:pt x="136097" y="7700"/>
                </a:lnTo>
                <a:lnTo>
                  <a:pt x="97965" y="0"/>
                </a:lnTo>
                <a:close/>
              </a:path>
            </a:pathLst>
          </a:custGeom>
          <a:solidFill>
            <a:srgbClr val="6ACC44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43806" y="1214091"/>
            <a:ext cx="2291080" cy="10604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6600" b="1" spc="350" dirty="0">
                <a:latin typeface="Calibri"/>
                <a:cs typeface="Calibri"/>
              </a:rPr>
              <a:t>t</a:t>
            </a:r>
            <a:r>
              <a:rPr sz="6600" b="1" spc="445" dirty="0">
                <a:latin typeface="Calibri"/>
                <a:cs typeface="Calibri"/>
              </a:rPr>
              <a:t>ouch</a:t>
            </a:r>
            <a:endParaRPr sz="66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064618" y="3377069"/>
            <a:ext cx="13977619" cy="9789795"/>
          </a:xfrm>
          <a:custGeom>
            <a:avLst/>
            <a:gdLst/>
            <a:ahLst/>
            <a:cxnLst/>
            <a:rect l="l" t="t" r="r" b="b"/>
            <a:pathLst>
              <a:path w="13977619" h="9789794">
                <a:moveTo>
                  <a:pt x="0" y="0"/>
                </a:moveTo>
                <a:lnTo>
                  <a:pt x="13977375" y="0"/>
                </a:lnTo>
                <a:lnTo>
                  <a:pt x="13977375" y="9789440"/>
                </a:lnTo>
                <a:lnTo>
                  <a:pt x="0" y="9789440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769518" y="3664810"/>
            <a:ext cx="12565380" cy="8376920"/>
          </a:xfrm>
          <a:custGeom>
            <a:avLst/>
            <a:gdLst/>
            <a:ahLst/>
            <a:cxnLst/>
            <a:rect l="l" t="t" r="r" b="b"/>
            <a:pathLst>
              <a:path w="12565380" h="8376920">
                <a:moveTo>
                  <a:pt x="12512708" y="0"/>
                </a:moveTo>
                <a:lnTo>
                  <a:pt x="52354" y="0"/>
                </a:lnTo>
                <a:lnTo>
                  <a:pt x="22087" y="818"/>
                </a:lnTo>
                <a:lnTo>
                  <a:pt x="6544" y="6544"/>
                </a:lnTo>
                <a:lnTo>
                  <a:pt x="818" y="22087"/>
                </a:lnTo>
                <a:lnTo>
                  <a:pt x="0" y="52354"/>
                </a:lnTo>
                <a:lnTo>
                  <a:pt x="0" y="8324353"/>
                </a:lnTo>
                <a:lnTo>
                  <a:pt x="818" y="8354621"/>
                </a:lnTo>
                <a:lnTo>
                  <a:pt x="6544" y="8370163"/>
                </a:lnTo>
                <a:lnTo>
                  <a:pt x="22087" y="8375890"/>
                </a:lnTo>
                <a:lnTo>
                  <a:pt x="52354" y="8376708"/>
                </a:lnTo>
                <a:lnTo>
                  <a:pt x="12512708" y="8376708"/>
                </a:lnTo>
                <a:lnTo>
                  <a:pt x="12542975" y="8375890"/>
                </a:lnTo>
                <a:lnTo>
                  <a:pt x="12558518" y="8370163"/>
                </a:lnTo>
                <a:lnTo>
                  <a:pt x="12564244" y="8354621"/>
                </a:lnTo>
                <a:lnTo>
                  <a:pt x="12565062" y="8324353"/>
                </a:lnTo>
                <a:lnTo>
                  <a:pt x="12565062" y="52354"/>
                </a:lnTo>
                <a:lnTo>
                  <a:pt x="12564244" y="22087"/>
                </a:lnTo>
                <a:lnTo>
                  <a:pt x="12558518" y="6544"/>
                </a:lnTo>
                <a:lnTo>
                  <a:pt x="12542975" y="818"/>
                </a:lnTo>
                <a:lnTo>
                  <a:pt x="1251270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791779" y="4263880"/>
            <a:ext cx="12542801" cy="253395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769518" y="3664810"/>
            <a:ext cx="12565380" cy="516255"/>
          </a:xfrm>
          <a:custGeom>
            <a:avLst/>
            <a:gdLst/>
            <a:ahLst/>
            <a:cxnLst/>
            <a:rect l="l" t="t" r="r" b="b"/>
            <a:pathLst>
              <a:path w="12565380" h="516254">
                <a:moveTo>
                  <a:pt x="12512708" y="0"/>
                </a:moveTo>
                <a:lnTo>
                  <a:pt x="52354" y="0"/>
                </a:lnTo>
                <a:lnTo>
                  <a:pt x="22087" y="818"/>
                </a:lnTo>
                <a:lnTo>
                  <a:pt x="6544" y="6544"/>
                </a:lnTo>
                <a:lnTo>
                  <a:pt x="818" y="22087"/>
                </a:lnTo>
                <a:lnTo>
                  <a:pt x="0" y="52354"/>
                </a:lnTo>
                <a:lnTo>
                  <a:pt x="0" y="516204"/>
                </a:lnTo>
                <a:lnTo>
                  <a:pt x="12565062" y="516204"/>
                </a:lnTo>
                <a:lnTo>
                  <a:pt x="12565062" y="52354"/>
                </a:lnTo>
                <a:lnTo>
                  <a:pt x="12564244" y="22087"/>
                </a:lnTo>
                <a:lnTo>
                  <a:pt x="12558518" y="6544"/>
                </a:lnTo>
                <a:lnTo>
                  <a:pt x="12542975" y="818"/>
                </a:lnTo>
                <a:lnTo>
                  <a:pt x="12512708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2540">
              <a:lnSpc>
                <a:spcPct val="100000"/>
              </a:lnSpc>
              <a:spcBef>
                <a:spcPts val="45"/>
              </a:spcBef>
            </a:pPr>
            <a:endParaRPr sz="2800">
              <a:latin typeface="Times New Roman"/>
              <a:cs typeface="Times New Roman"/>
            </a:endParaRPr>
          </a:p>
          <a:p>
            <a:pPr marL="2540" algn="ctr">
              <a:lnSpc>
                <a:spcPct val="100000"/>
              </a:lnSpc>
            </a:pPr>
            <a:r>
              <a:rPr spc="120" dirty="0"/>
              <a:t>yandex</a:t>
            </a:r>
            <a:r>
              <a:rPr spc="-175" dirty="0"/>
              <a:t> </a:t>
            </a:r>
            <a:r>
              <a:rPr spc="5" dirty="0"/>
              <a:t>— </a:t>
            </a:r>
            <a:r>
              <a:rPr spc="125" dirty="0"/>
              <a:t>bash</a:t>
            </a:r>
          </a:p>
        </p:txBody>
      </p:sp>
      <p:sp>
        <p:nvSpPr>
          <p:cNvPr id="8" name="object 8"/>
          <p:cNvSpPr/>
          <p:nvPr/>
        </p:nvSpPr>
        <p:spPr>
          <a:xfrm>
            <a:off x="3937055" y="3824940"/>
            <a:ext cx="196215" cy="196215"/>
          </a:xfrm>
          <a:custGeom>
            <a:avLst/>
            <a:gdLst/>
            <a:ahLst/>
            <a:cxnLst/>
            <a:rect l="l" t="t" r="r" b="b"/>
            <a:pathLst>
              <a:path w="196214" h="196214">
                <a:moveTo>
                  <a:pt x="97965" y="0"/>
                </a:moveTo>
                <a:lnTo>
                  <a:pt x="59833" y="7700"/>
                </a:lnTo>
                <a:lnTo>
                  <a:pt x="28694" y="28699"/>
                </a:lnTo>
                <a:lnTo>
                  <a:pt x="7698" y="59842"/>
                </a:lnTo>
                <a:lnTo>
                  <a:pt x="0" y="97976"/>
                </a:lnTo>
                <a:lnTo>
                  <a:pt x="7698" y="136112"/>
                </a:lnTo>
                <a:lnTo>
                  <a:pt x="28694" y="167251"/>
                </a:lnTo>
                <a:lnTo>
                  <a:pt x="59833" y="188244"/>
                </a:lnTo>
                <a:lnTo>
                  <a:pt x="97965" y="195941"/>
                </a:lnTo>
                <a:lnTo>
                  <a:pt x="136097" y="188244"/>
                </a:lnTo>
                <a:lnTo>
                  <a:pt x="167237" y="167251"/>
                </a:lnTo>
                <a:lnTo>
                  <a:pt x="188232" y="136112"/>
                </a:lnTo>
                <a:lnTo>
                  <a:pt x="195931" y="97976"/>
                </a:lnTo>
                <a:lnTo>
                  <a:pt x="188232" y="59842"/>
                </a:lnTo>
                <a:lnTo>
                  <a:pt x="167237" y="28699"/>
                </a:lnTo>
                <a:lnTo>
                  <a:pt x="136097" y="7700"/>
                </a:lnTo>
                <a:lnTo>
                  <a:pt x="97965" y="0"/>
                </a:lnTo>
                <a:close/>
              </a:path>
            </a:pathLst>
          </a:custGeom>
          <a:solidFill>
            <a:srgbClr val="EB5B5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236116" y="3824940"/>
            <a:ext cx="196215" cy="196215"/>
          </a:xfrm>
          <a:custGeom>
            <a:avLst/>
            <a:gdLst/>
            <a:ahLst/>
            <a:cxnLst/>
            <a:rect l="l" t="t" r="r" b="b"/>
            <a:pathLst>
              <a:path w="196214" h="196214">
                <a:moveTo>
                  <a:pt x="97965" y="0"/>
                </a:moveTo>
                <a:lnTo>
                  <a:pt x="59833" y="7700"/>
                </a:lnTo>
                <a:lnTo>
                  <a:pt x="28694" y="28699"/>
                </a:lnTo>
                <a:lnTo>
                  <a:pt x="7698" y="59842"/>
                </a:lnTo>
                <a:lnTo>
                  <a:pt x="0" y="97976"/>
                </a:lnTo>
                <a:lnTo>
                  <a:pt x="7698" y="136112"/>
                </a:lnTo>
                <a:lnTo>
                  <a:pt x="28694" y="167251"/>
                </a:lnTo>
                <a:lnTo>
                  <a:pt x="59833" y="188244"/>
                </a:lnTo>
                <a:lnTo>
                  <a:pt x="97965" y="195941"/>
                </a:lnTo>
                <a:lnTo>
                  <a:pt x="136097" y="188244"/>
                </a:lnTo>
                <a:lnTo>
                  <a:pt x="167237" y="167251"/>
                </a:lnTo>
                <a:lnTo>
                  <a:pt x="188232" y="136112"/>
                </a:lnTo>
                <a:lnTo>
                  <a:pt x="195931" y="97976"/>
                </a:lnTo>
                <a:lnTo>
                  <a:pt x="188232" y="59842"/>
                </a:lnTo>
                <a:lnTo>
                  <a:pt x="167237" y="28699"/>
                </a:lnTo>
                <a:lnTo>
                  <a:pt x="136097" y="7700"/>
                </a:lnTo>
                <a:lnTo>
                  <a:pt x="97965" y="0"/>
                </a:lnTo>
                <a:close/>
              </a:path>
            </a:pathLst>
          </a:custGeom>
          <a:solidFill>
            <a:srgbClr val="F7BE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535175" y="3824940"/>
            <a:ext cx="196215" cy="196215"/>
          </a:xfrm>
          <a:custGeom>
            <a:avLst/>
            <a:gdLst/>
            <a:ahLst/>
            <a:cxnLst/>
            <a:rect l="l" t="t" r="r" b="b"/>
            <a:pathLst>
              <a:path w="196214" h="196214">
                <a:moveTo>
                  <a:pt x="97965" y="0"/>
                </a:moveTo>
                <a:lnTo>
                  <a:pt x="59833" y="7700"/>
                </a:lnTo>
                <a:lnTo>
                  <a:pt x="28694" y="28699"/>
                </a:lnTo>
                <a:lnTo>
                  <a:pt x="7698" y="59842"/>
                </a:lnTo>
                <a:lnTo>
                  <a:pt x="0" y="97976"/>
                </a:lnTo>
                <a:lnTo>
                  <a:pt x="7698" y="136112"/>
                </a:lnTo>
                <a:lnTo>
                  <a:pt x="28694" y="167251"/>
                </a:lnTo>
                <a:lnTo>
                  <a:pt x="59833" y="188244"/>
                </a:lnTo>
                <a:lnTo>
                  <a:pt x="97965" y="195941"/>
                </a:lnTo>
                <a:lnTo>
                  <a:pt x="136097" y="188244"/>
                </a:lnTo>
                <a:lnTo>
                  <a:pt x="167237" y="167251"/>
                </a:lnTo>
                <a:lnTo>
                  <a:pt x="188232" y="136112"/>
                </a:lnTo>
                <a:lnTo>
                  <a:pt x="195931" y="97976"/>
                </a:lnTo>
                <a:lnTo>
                  <a:pt x="188232" y="59842"/>
                </a:lnTo>
                <a:lnTo>
                  <a:pt x="167237" y="28699"/>
                </a:lnTo>
                <a:lnTo>
                  <a:pt x="136097" y="7700"/>
                </a:lnTo>
                <a:lnTo>
                  <a:pt x="97965" y="0"/>
                </a:lnTo>
                <a:close/>
              </a:path>
            </a:pathLst>
          </a:custGeom>
          <a:solidFill>
            <a:srgbClr val="6ACC44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43806" y="1214091"/>
            <a:ext cx="4880610" cy="10156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6600" spc="345" dirty="0"/>
              <a:t>quiz</a:t>
            </a:r>
            <a:endParaRPr sz="6600" dirty="0"/>
          </a:p>
        </p:txBody>
      </p:sp>
      <p:sp>
        <p:nvSpPr>
          <p:cNvPr id="3" name="object 3"/>
          <p:cNvSpPr txBox="1"/>
          <p:nvPr/>
        </p:nvSpPr>
        <p:spPr>
          <a:xfrm>
            <a:off x="2500209" y="3557709"/>
            <a:ext cx="12536170" cy="35477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100" spc="10" dirty="0">
                <a:latin typeface="Consolas"/>
                <a:cs typeface="Consolas"/>
              </a:rPr>
              <a:t>Ű</a:t>
            </a:r>
            <a:r>
              <a:rPr sz="4100" spc="-405" dirty="0">
                <a:latin typeface="Consolas"/>
                <a:cs typeface="Consolas"/>
              </a:rPr>
              <a:t> </a:t>
            </a:r>
            <a:r>
              <a:rPr sz="4100" spc="315" dirty="0">
                <a:latin typeface="Calibri"/>
                <a:cs typeface="Calibri"/>
              </a:rPr>
              <a:t>How</a:t>
            </a:r>
            <a:r>
              <a:rPr sz="4100" spc="-125" dirty="0">
                <a:latin typeface="Calibri"/>
                <a:cs typeface="Calibri"/>
              </a:rPr>
              <a:t> </a:t>
            </a:r>
            <a:r>
              <a:rPr sz="4100" spc="200" dirty="0">
                <a:latin typeface="Calibri"/>
                <a:cs typeface="Calibri"/>
              </a:rPr>
              <a:t>to</a:t>
            </a:r>
            <a:r>
              <a:rPr sz="4100" spc="-125" dirty="0">
                <a:latin typeface="Calibri"/>
                <a:cs typeface="Calibri"/>
              </a:rPr>
              <a:t> </a:t>
            </a:r>
            <a:r>
              <a:rPr sz="4100" spc="185" dirty="0">
                <a:latin typeface="Calibri"/>
                <a:cs typeface="Calibri"/>
              </a:rPr>
              <a:t>create</a:t>
            </a:r>
            <a:r>
              <a:rPr sz="4100" spc="-125" dirty="0">
                <a:latin typeface="Calibri"/>
                <a:cs typeface="Calibri"/>
              </a:rPr>
              <a:t> </a:t>
            </a:r>
            <a:r>
              <a:rPr sz="4100" spc="290" dirty="0">
                <a:latin typeface="Calibri"/>
                <a:cs typeface="Calibri"/>
              </a:rPr>
              <a:t>empty</a:t>
            </a:r>
            <a:r>
              <a:rPr sz="4100" spc="-125" dirty="0">
                <a:latin typeface="Calibri"/>
                <a:cs typeface="Calibri"/>
              </a:rPr>
              <a:t> </a:t>
            </a:r>
            <a:r>
              <a:rPr sz="4100" spc="135" dirty="0">
                <a:latin typeface="Calibri"/>
                <a:cs typeface="Calibri"/>
              </a:rPr>
              <a:t>file</a:t>
            </a:r>
            <a:r>
              <a:rPr sz="4100" spc="-125" dirty="0">
                <a:latin typeface="Calibri"/>
                <a:cs typeface="Calibri"/>
              </a:rPr>
              <a:t> </a:t>
            </a:r>
            <a:r>
              <a:rPr sz="4100" spc="220" dirty="0">
                <a:latin typeface="Calibri"/>
                <a:cs typeface="Calibri"/>
              </a:rPr>
              <a:t>‘</a:t>
            </a:r>
            <a:r>
              <a:rPr sz="4100" spc="220" dirty="0">
                <a:solidFill>
                  <a:srgbClr val="9E64A9"/>
                </a:solidFill>
                <a:latin typeface="Calibri"/>
                <a:cs typeface="Calibri"/>
              </a:rPr>
              <a:t>tmp.txt</a:t>
            </a:r>
            <a:r>
              <a:rPr sz="4100" spc="220" dirty="0">
                <a:latin typeface="Calibri"/>
                <a:cs typeface="Calibri"/>
              </a:rPr>
              <a:t>’?</a:t>
            </a:r>
            <a:endParaRPr sz="4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735"/>
              </a:spcBef>
            </a:pPr>
            <a:r>
              <a:rPr sz="4100" spc="10" dirty="0">
                <a:latin typeface="Consolas"/>
                <a:cs typeface="Consolas"/>
              </a:rPr>
              <a:t>Ű</a:t>
            </a:r>
            <a:r>
              <a:rPr sz="4100" spc="-409" dirty="0">
                <a:latin typeface="Consolas"/>
                <a:cs typeface="Consolas"/>
              </a:rPr>
              <a:t> </a:t>
            </a:r>
            <a:r>
              <a:rPr sz="4100" spc="315" dirty="0">
                <a:latin typeface="Calibri"/>
                <a:cs typeface="Calibri"/>
              </a:rPr>
              <a:t>How</a:t>
            </a:r>
            <a:r>
              <a:rPr sz="4100" spc="-125" dirty="0">
                <a:latin typeface="Calibri"/>
                <a:cs typeface="Calibri"/>
              </a:rPr>
              <a:t> </a:t>
            </a:r>
            <a:r>
              <a:rPr sz="4100" spc="200" dirty="0">
                <a:latin typeface="Calibri"/>
                <a:cs typeface="Calibri"/>
              </a:rPr>
              <a:t>to</a:t>
            </a:r>
            <a:r>
              <a:rPr sz="4100" spc="-125" dirty="0">
                <a:latin typeface="Calibri"/>
                <a:cs typeface="Calibri"/>
              </a:rPr>
              <a:t> </a:t>
            </a:r>
            <a:r>
              <a:rPr sz="4100" spc="220" dirty="0">
                <a:latin typeface="Calibri"/>
                <a:cs typeface="Calibri"/>
              </a:rPr>
              <a:t>rename</a:t>
            </a:r>
            <a:r>
              <a:rPr sz="4100" spc="-125" dirty="0">
                <a:latin typeface="Calibri"/>
                <a:cs typeface="Calibri"/>
              </a:rPr>
              <a:t> </a:t>
            </a:r>
            <a:r>
              <a:rPr sz="4100" spc="135" dirty="0">
                <a:latin typeface="Calibri"/>
                <a:cs typeface="Calibri"/>
              </a:rPr>
              <a:t>file</a:t>
            </a:r>
            <a:r>
              <a:rPr sz="4100" spc="-125" dirty="0">
                <a:latin typeface="Calibri"/>
                <a:cs typeface="Calibri"/>
              </a:rPr>
              <a:t> </a:t>
            </a:r>
            <a:r>
              <a:rPr sz="4100" spc="235" dirty="0">
                <a:latin typeface="Calibri"/>
                <a:cs typeface="Calibri"/>
              </a:rPr>
              <a:t>‘</a:t>
            </a:r>
            <a:r>
              <a:rPr sz="4100" spc="235" dirty="0">
                <a:solidFill>
                  <a:srgbClr val="9E64A9"/>
                </a:solidFill>
                <a:latin typeface="Calibri"/>
                <a:cs typeface="Calibri"/>
              </a:rPr>
              <a:t>tmp.txt</a:t>
            </a:r>
            <a:r>
              <a:rPr sz="4100" spc="235" dirty="0">
                <a:latin typeface="Calibri"/>
                <a:cs typeface="Calibri"/>
              </a:rPr>
              <a:t>’</a:t>
            </a:r>
            <a:r>
              <a:rPr sz="4100" spc="-125" dirty="0">
                <a:latin typeface="Calibri"/>
                <a:cs typeface="Calibri"/>
              </a:rPr>
              <a:t> </a:t>
            </a:r>
            <a:r>
              <a:rPr sz="4100" spc="190" dirty="0">
                <a:latin typeface="Calibri"/>
                <a:cs typeface="Calibri"/>
              </a:rPr>
              <a:t>to</a:t>
            </a:r>
            <a:endParaRPr sz="4100">
              <a:latin typeface="Calibri"/>
              <a:cs typeface="Calibri"/>
            </a:endParaRPr>
          </a:p>
          <a:p>
            <a:pPr marL="535940">
              <a:lnSpc>
                <a:spcPct val="100000"/>
              </a:lnSpc>
              <a:spcBef>
                <a:spcPts val="434"/>
              </a:spcBef>
            </a:pPr>
            <a:r>
              <a:rPr sz="4100" spc="185" dirty="0">
                <a:latin typeface="Calibri"/>
                <a:cs typeface="Calibri"/>
              </a:rPr>
              <a:t>‘temporary_logs.txt’?</a:t>
            </a:r>
            <a:endParaRPr sz="4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734"/>
              </a:spcBef>
            </a:pPr>
            <a:r>
              <a:rPr sz="4100" spc="10" dirty="0">
                <a:latin typeface="Consolas"/>
                <a:cs typeface="Consolas"/>
              </a:rPr>
              <a:t>Ű</a:t>
            </a:r>
            <a:r>
              <a:rPr sz="4100" spc="-390" dirty="0">
                <a:latin typeface="Consolas"/>
                <a:cs typeface="Consolas"/>
              </a:rPr>
              <a:t> </a:t>
            </a:r>
            <a:r>
              <a:rPr sz="4100" spc="315" dirty="0">
                <a:latin typeface="Calibri"/>
                <a:cs typeface="Calibri"/>
              </a:rPr>
              <a:t>How</a:t>
            </a:r>
            <a:r>
              <a:rPr sz="4100" spc="-114" dirty="0">
                <a:latin typeface="Calibri"/>
                <a:cs typeface="Calibri"/>
              </a:rPr>
              <a:t> </a:t>
            </a:r>
            <a:r>
              <a:rPr sz="4100" spc="200" dirty="0">
                <a:latin typeface="Calibri"/>
                <a:cs typeface="Calibri"/>
              </a:rPr>
              <a:t>to</a:t>
            </a:r>
            <a:r>
              <a:rPr sz="4100" spc="-114" dirty="0">
                <a:latin typeface="Calibri"/>
                <a:cs typeface="Calibri"/>
              </a:rPr>
              <a:t> </a:t>
            </a:r>
            <a:r>
              <a:rPr sz="4100" spc="195" dirty="0">
                <a:latin typeface="Calibri"/>
                <a:cs typeface="Calibri"/>
              </a:rPr>
              <a:t>delete</a:t>
            </a:r>
            <a:r>
              <a:rPr sz="4100" spc="-114" dirty="0">
                <a:latin typeface="Calibri"/>
                <a:cs typeface="Calibri"/>
              </a:rPr>
              <a:t> </a:t>
            </a:r>
            <a:r>
              <a:rPr sz="4100" spc="105" dirty="0">
                <a:latin typeface="Calibri"/>
                <a:cs typeface="Calibri"/>
              </a:rPr>
              <a:t>all</a:t>
            </a:r>
            <a:r>
              <a:rPr sz="4100" spc="-114" dirty="0">
                <a:latin typeface="Calibri"/>
                <a:cs typeface="Calibri"/>
              </a:rPr>
              <a:t> </a:t>
            </a:r>
            <a:r>
              <a:rPr sz="4100" spc="175" dirty="0">
                <a:latin typeface="Calibri"/>
                <a:cs typeface="Calibri"/>
              </a:rPr>
              <a:t>‘</a:t>
            </a:r>
            <a:r>
              <a:rPr sz="4100" spc="175" dirty="0">
                <a:solidFill>
                  <a:srgbClr val="9E64A9"/>
                </a:solidFill>
                <a:latin typeface="Calibri"/>
                <a:cs typeface="Calibri"/>
              </a:rPr>
              <a:t>.txt</a:t>
            </a:r>
            <a:r>
              <a:rPr sz="4100" spc="175" dirty="0">
                <a:latin typeface="Calibri"/>
                <a:cs typeface="Calibri"/>
              </a:rPr>
              <a:t>’</a:t>
            </a:r>
            <a:r>
              <a:rPr sz="4100" spc="-114" dirty="0">
                <a:latin typeface="Calibri"/>
                <a:cs typeface="Calibri"/>
              </a:rPr>
              <a:t> </a:t>
            </a:r>
            <a:r>
              <a:rPr sz="4100" spc="190" dirty="0">
                <a:latin typeface="Calibri"/>
                <a:cs typeface="Calibri"/>
              </a:rPr>
              <a:t>files</a:t>
            </a:r>
            <a:r>
              <a:rPr sz="4100" spc="-114" dirty="0">
                <a:latin typeface="Calibri"/>
                <a:cs typeface="Calibri"/>
              </a:rPr>
              <a:t> </a:t>
            </a:r>
            <a:r>
              <a:rPr sz="4100" spc="155" dirty="0">
                <a:latin typeface="Calibri"/>
                <a:cs typeface="Calibri"/>
              </a:rPr>
              <a:t>in</a:t>
            </a:r>
            <a:r>
              <a:rPr sz="4100" spc="-114" dirty="0">
                <a:latin typeface="Calibri"/>
                <a:cs typeface="Calibri"/>
              </a:rPr>
              <a:t> </a:t>
            </a:r>
            <a:r>
              <a:rPr sz="4100" spc="215" dirty="0">
                <a:latin typeface="Calibri"/>
                <a:cs typeface="Calibri"/>
              </a:rPr>
              <a:t>the</a:t>
            </a:r>
            <a:r>
              <a:rPr sz="4100" spc="-114" dirty="0">
                <a:latin typeface="Calibri"/>
                <a:cs typeface="Calibri"/>
              </a:rPr>
              <a:t> </a:t>
            </a:r>
            <a:r>
              <a:rPr sz="4100" spc="185" dirty="0">
                <a:latin typeface="Calibri"/>
                <a:cs typeface="Calibri"/>
              </a:rPr>
              <a:t>current</a:t>
            </a:r>
            <a:r>
              <a:rPr sz="4100" spc="-114" dirty="0">
                <a:latin typeface="Calibri"/>
                <a:cs typeface="Calibri"/>
              </a:rPr>
              <a:t> </a:t>
            </a:r>
            <a:r>
              <a:rPr sz="4100" spc="185" dirty="0">
                <a:latin typeface="Calibri"/>
                <a:cs typeface="Calibri"/>
              </a:rPr>
              <a:t>directory?</a:t>
            </a:r>
            <a:endParaRPr sz="41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43806" y="1214091"/>
            <a:ext cx="3578860" cy="10604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6600" spc="545" dirty="0"/>
              <a:t>Ou</a:t>
            </a:r>
            <a:r>
              <a:rPr sz="6600" spc="270" dirty="0"/>
              <a:t>t</a:t>
            </a:r>
            <a:r>
              <a:rPr sz="6600" spc="430" dirty="0"/>
              <a:t>come</a:t>
            </a:r>
            <a:endParaRPr sz="6600"/>
          </a:p>
        </p:txBody>
      </p:sp>
      <p:sp>
        <p:nvSpPr>
          <p:cNvPr id="3" name="object 3"/>
          <p:cNvSpPr txBox="1"/>
          <p:nvPr/>
        </p:nvSpPr>
        <p:spPr>
          <a:xfrm>
            <a:off x="2500209" y="3502098"/>
            <a:ext cx="13825855" cy="53314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35940" marR="287020" indent="-523875">
              <a:lnSpc>
                <a:spcPct val="108900"/>
              </a:lnSpc>
            </a:pPr>
            <a:r>
              <a:rPr sz="4100" spc="10" dirty="0">
                <a:latin typeface="Consolas"/>
                <a:cs typeface="Consolas"/>
              </a:rPr>
              <a:t>Ű</a:t>
            </a:r>
            <a:r>
              <a:rPr sz="4100" spc="-395" dirty="0">
                <a:latin typeface="Consolas"/>
                <a:cs typeface="Consolas"/>
              </a:rPr>
              <a:t> </a:t>
            </a:r>
            <a:r>
              <a:rPr sz="4100" spc="204" dirty="0">
                <a:latin typeface="Calibri"/>
                <a:cs typeface="Calibri"/>
              </a:rPr>
              <a:t>For</a:t>
            </a:r>
            <a:r>
              <a:rPr sz="4100" spc="-120" dirty="0">
                <a:latin typeface="Calibri"/>
                <a:cs typeface="Calibri"/>
              </a:rPr>
              <a:t> </a:t>
            </a:r>
            <a:r>
              <a:rPr sz="4100" spc="285" dirty="0">
                <a:latin typeface="Calibri"/>
                <a:cs typeface="Calibri"/>
              </a:rPr>
              <a:t>modifying</a:t>
            </a:r>
            <a:r>
              <a:rPr sz="4100" spc="-120" dirty="0">
                <a:latin typeface="Calibri"/>
                <a:cs typeface="Calibri"/>
              </a:rPr>
              <a:t> </a:t>
            </a:r>
            <a:r>
              <a:rPr sz="4100" spc="190" dirty="0">
                <a:latin typeface="Calibri"/>
                <a:cs typeface="Calibri"/>
              </a:rPr>
              <a:t>files</a:t>
            </a:r>
            <a:r>
              <a:rPr sz="4100" spc="-120" dirty="0">
                <a:latin typeface="Calibri"/>
                <a:cs typeface="Calibri"/>
              </a:rPr>
              <a:t> </a:t>
            </a:r>
            <a:r>
              <a:rPr sz="4100" spc="280" dirty="0">
                <a:latin typeface="Calibri"/>
                <a:cs typeface="Calibri"/>
              </a:rPr>
              <a:t>and</a:t>
            </a:r>
            <a:r>
              <a:rPr sz="4100" spc="-120" dirty="0">
                <a:latin typeface="Calibri"/>
                <a:cs typeface="Calibri"/>
              </a:rPr>
              <a:t> </a:t>
            </a:r>
            <a:r>
              <a:rPr sz="4100" spc="195" dirty="0">
                <a:latin typeface="Calibri"/>
                <a:cs typeface="Calibri"/>
              </a:rPr>
              <a:t>directories</a:t>
            </a:r>
            <a:r>
              <a:rPr sz="4100" spc="-120" dirty="0">
                <a:latin typeface="Calibri"/>
                <a:cs typeface="Calibri"/>
              </a:rPr>
              <a:t> </a:t>
            </a:r>
            <a:r>
              <a:rPr sz="4100" spc="215" dirty="0">
                <a:latin typeface="Calibri"/>
                <a:cs typeface="Calibri"/>
              </a:rPr>
              <a:t>we</a:t>
            </a:r>
            <a:r>
              <a:rPr sz="4100" spc="-120" dirty="0">
                <a:latin typeface="Calibri"/>
                <a:cs typeface="Calibri"/>
              </a:rPr>
              <a:t> </a:t>
            </a:r>
            <a:r>
              <a:rPr sz="4100" spc="275" dirty="0">
                <a:latin typeface="Calibri"/>
                <a:cs typeface="Calibri"/>
              </a:rPr>
              <a:t>use</a:t>
            </a:r>
            <a:r>
              <a:rPr sz="4100" spc="-120" dirty="0">
                <a:latin typeface="Calibri"/>
                <a:cs typeface="Calibri"/>
              </a:rPr>
              <a:t> </a:t>
            </a:r>
            <a:r>
              <a:rPr sz="4100" spc="215" dirty="0">
                <a:latin typeface="Calibri"/>
                <a:cs typeface="Calibri"/>
              </a:rPr>
              <a:t>the</a:t>
            </a:r>
            <a:r>
              <a:rPr sz="4100" spc="-120" dirty="0">
                <a:latin typeface="Calibri"/>
                <a:cs typeface="Calibri"/>
              </a:rPr>
              <a:t> </a:t>
            </a:r>
            <a:r>
              <a:rPr sz="4100" spc="210" dirty="0">
                <a:latin typeface="Calibri"/>
                <a:cs typeface="Calibri"/>
              </a:rPr>
              <a:t>following  </a:t>
            </a:r>
            <a:r>
              <a:rPr sz="4100" spc="310" dirty="0">
                <a:latin typeface="Calibri"/>
                <a:cs typeface="Calibri"/>
              </a:rPr>
              <a:t>bash</a:t>
            </a:r>
            <a:r>
              <a:rPr sz="4100" spc="-204" dirty="0">
                <a:latin typeface="Calibri"/>
                <a:cs typeface="Calibri"/>
              </a:rPr>
              <a:t> </a:t>
            </a:r>
            <a:r>
              <a:rPr sz="4100" spc="300" dirty="0">
                <a:latin typeface="Calibri"/>
                <a:cs typeface="Calibri"/>
              </a:rPr>
              <a:t>commands:</a:t>
            </a:r>
            <a:endParaRPr sz="4100">
              <a:latin typeface="Calibri"/>
              <a:cs typeface="Calibri"/>
            </a:endParaRPr>
          </a:p>
          <a:p>
            <a:pPr marL="1059180">
              <a:lnSpc>
                <a:spcPct val="100000"/>
              </a:lnSpc>
              <a:spcBef>
                <a:spcPts val="1260"/>
              </a:spcBef>
            </a:pPr>
            <a:r>
              <a:rPr sz="4100" spc="10" dirty="0">
                <a:latin typeface="Consolas"/>
                <a:cs typeface="Consolas"/>
              </a:rPr>
              <a:t>Ű</a:t>
            </a:r>
            <a:r>
              <a:rPr sz="4100" spc="-1370" dirty="0">
                <a:latin typeface="Consolas"/>
                <a:cs typeface="Consolas"/>
              </a:rPr>
              <a:t> </a:t>
            </a:r>
            <a:r>
              <a:rPr sz="4100" spc="280" dirty="0">
                <a:latin typeface="Calibri"/>
                <a:cs typeface="Calibri"/>
              </a:rPr>
              <a:t>mkdir </a:t>
            </a:r>
            <a:r>
              <a:rPr sz="4100" spc="35" dirty="0">
                <a:latin typeface="Calibri"/>
                <a:cs typeface="Calibri"/>
              </a:rPr>
              <a:t>— </a:t>
            </a:r>
            <a:r>
              <a:rPr sz="4100" spc="250" dirty="0">
                <a:latin typeface="Calibri"/>
                <a:cs typeface="Calibri"/>
              </a:rPr>
              <a:t>make </a:t>
            </a:r>
            <a:r>
              <a:rPr sz="4100" spc="200" dirty="0">
                <a:latin typeface="Calibri"/>
                <a:cs typeface="Calibri"/>
              </a:rPr>
              <a:t>directory</a:t>
            </a:r>
            <a:endParaRPr sz="4100">
              <a:latin typeface="Calibri"/>
              <a:cs typeface="Calibri"/>
            </a:endParaRPr>
          </a:p>
          <a:p>
            <a:pPr marL="1059180">
              <a:lnSpc>
                <a:spcPct val="100000"/>
              </a:lnSpc>
              <a:spcBef>
                <a:spcPts val="1260"/>
              </a:spcBef>
            </a:pPr>
            <a:r>
              <a:rPr sz="4100" spc="10" dirty="0">
                <a:latin typeface="Consolas"/>
                <a:cs typeface="Consolas"/>
              </a:rPr>
              <a:t>Ű</a:t>
            </a:r>
            <a:r>
              <a:rPr sz="4100" spc="-415" dirty="0">
                <a:latin typeface="Consolas"/>
                <a:cs typeface="Consolas"/>
              </a:rPr>
              <a:t> </a:t>
            </a:r>
            <a:r>
              <a:rPr sz="4100" spc="375" dirty="0">
                <a:latin typeface="Calibri"/>
                <a:cs typeface="Calibri"/>
              </a:rPr>
              <a:t>cp</a:t>
            </a:r>
            <a:r>
              <a:rPr sz="4100" spc="-130" dirty="0">
                <a:latin typeface="Calibri"/>
                <a:cs typeface="Calibri"/>
              </a:rPr>
              <a:t> </a:t>
            </a:r>
            <a:r>
              <a:rPr sz="4100" spc="35" dirty="0">
                <a:latin typeface="Calibri"/>
                <a:cs typeface="Calibri"/>
              </a:rPr>
              <a:t>—</a:t>
            </a:r>
            <a:r>
              <a:rPr sz="4100" spc="-130" dirty="0">
                <a:latin typeface="Calibri"/>
                <a:cs typeface="Calibri"/>
              </a:rPr>
              <a:t> </a:t>
            </a:r>
            <a:r>
              <a:rPr sz="4100" spc="290" dirty="0">
                <a:latin typeface="Calibri"/>
                <a:cs typeface="Calibri"/>
              </a:rPr>
              <a:t>copy</a:t>
            </a:r>
            <a:r>
              <a:rPr sz="4100" spc="-130" dirty="0">
                <a:latin typeface="Calibri"/>
                <a:cs typeface="Calibri"/>
              </a:rPr>
              <a:t> </a:t>
            </a:r>
            <a:r>
              <a:rPr sz="4100" spc="135" dirty="0">
                <a:latin typeface="Calibri"/>
                <a:cs typeface="Calibri"/>
              </a:rPr>
              <a:t>file</a:t>
            </a:r>
            <a:r>
              <a:rPr sz="4100" spc="-130" dirty="0">
                <a:latin typeface="Calibri"/>
                <a:cs typeface="Calibri"/>
              </a:rPr>
              <a:t> </a:t>
            </a:r>
            <a:r>
              <a:rPr sz="4100" spc="160" dirty="0">
                <a:latin typeface="Calibri"/>
                <a:cs typeface="Calibri"/>
              </a:rPr>
              <a:t>or</a:t>
            </a:r>
            <a:r>
              <a:rPr sz="4100" spc="-130" dirty="0">
                <a:latin typeface="Calibri"/>
                <a:cs typeface="Calibri"/>
              </a:rPr>
              <a:t> </a:t>
            </a:r>
            <a:r>
              <a:rPr sz="4100" spc="200" dirty="0">
                <a:latin typeface="Calibri"/>
                <a:cs typeface="Calibri"/>
              </a:rPr>
              <a:t>directory</a:t>
            </a:r>
            <a:endParaRPr sz="4100">
              <a:latin typeface="Calibri"/>
              <a:cs typeface="Calibri"/>
            </a:endParaRPr>
          </a:p>
          <a:p>
            <a:pPr marL="1059180">
              <a:lnSpc>
                <a:spcPct val="100000"/>
              </a:lnSpc>
              <a:spcBef>
                <a:spcPts val="1260"/>
              </a:spcBef>
            </a:pPr>
            <a:r>
              <a:rPr sz="4100" spc="10" dirty="0">
                <a:latin typeface="Consolas"/>
                <a:cs typeface="Consolas"/>
              </a:rPr>
              <a:t>Ű</a:t>
            </a:r>
            <a:r>
              <a:rPr sz="4100" spc="-409" dirty="0">
                <a:latin typeface="Consolas"/>
                <a:cs typeface="Consolas"/>
              </a:rPr>
              <a:t> </a:t>
            </a:r>
            <a:r>
              <a:rPr sz="4100" spc="345" dirty="0">
                <a:latin typeface="Calibri"/>
                <a:cs typeface="Calibri"/>
              </a:rPr>
              <a:t>mv</a:t>
            </a:r>
            <a:r>
              <a:rPr sz="4100" spc="-125" dirty="0">
                <a:latin typeface="Calibri"/>
                <a:cs typeface="Calibri"/>
              </a:rPr>
              <a:t> </a:t>
            </a:r>
            <a:r>
              <a:rPr sz="4100" spc="35" dirty="0">
                <a:latin typeface="Calibri"/>
                <a:cs typeface="Calibri"/>
              </a:rPr>
              <a:t>—</a:t>
            </a:r>
            <a:r>
              <a:rPr sz="4100" spc="-125" dirty="0">
                <a:latin typeface="Calibri"/>
                <a:cs typeface="Calibri"/>
              </a:rPr>
              <a:t> </a:t>
            </a:r>
            <a:r>
              <a:rPr sz="4100" spc="245" dirty="0">
                <a:latin typeface="Calibri"/>
                <a:cs typeface="Calibri"/>
              </a:rPr>
              <a:t>move</a:t>
            </a:r>
            <a:r>
              <a:rPr sz="4100" spc="-125" dirty="0">
                <a:latin typeface="Calibri"/>
                <a:cs typeface="Calibri"/>
              </a:rPr>
              <a:t> </a:t>
            </a:r>
            <a:r>
              <a:rPr sz="4100" spc="160" dirty="0">
                <a:latin typeface="Calibri"/>
                <a:cs typeface="Calibri"/>
              </a:rPr>
              <a:t>or</a:t>
            </a:r>
            <a:r>
              <a:rPr sz="4100" spc="-125" dirty="0">
                <a:latin typeface="Calibri"/>
                <a:cs typeface="Calibri"/>
              </a:rPr>
              <a:t> </a:t>
            </a:r>
            <a:r>
              <a:rPr sz="4100" spc="220" dirty="0">
                <a:latin typeface="Calibri"/>
                <a:cs typeface="Calibri"/>
              </a:rPr>
              <a:t>rename</a:t>
            </a:r>
            <a:r>
              <a:rPr sz="4100" spc="-125" dirty="0">
                <a:latin typeface="Calibri"/>
                <a:cs typeface="Calibri"/>
              </a:rPr>
              <a:t> </a:t>
            </a:r>
            <a:r>
              <a:rPr sz="4100" spc="135" dirty="0">
                <a:latin typeface="Calibri"/>
                <a:cs typeface="Calibri"/>
              </a:rPr>
              <a:t>file</a:t>
            </a:r>
            <a:r>
              <a:rPr sz="4100" spc="-125" dirty="0">
                <a:latin typeface="Calibri"/>
                <a:cs typeface="Calibri"/>
              </a:rPr>
              <a:t> </a:t>
            </a:r>
            <a:r>
              <a:rPr sz="4100" spc="160" dirty="0">
                <a:latin typeface="Calibri"/>
                <a:cs typeface="Calibri"/>
              </a:rPr>
              <a:t>or</a:t>
            </a:r>
            <a:r>
              <a:rPr sz="4100" spc="-125" dirty="0">
                <a:latin typeface="Calibri"/>
                <a:cs typeface="Calibri"/>
              </a:rPr>
              <a:t> </a:t>
            </a:r>
            <a:r>
              <a:rPr sz="4100" spc="200" dirty="0">
                <a:latin typeface="Calibri"/>
                <a:cs typeface="Calibri"/>
              </a:rPr>
              <a:t>directory</a:t>
            </a:r>
            <a:endParaRPr sz="4100">
              <a:latin typeface="Calibri"/>
              <a:cs typeface="Calibri"/>
            </a:endParaRPr>
          </a:p>
          <a:p>
            <a:pPr marL="1059180">
              <a:lnSpc>
                <a:spcPct val="100000"/>
              </a:lnSpc>
              <a:spcBef>
                <a:spcPts val="1260"/>
              </a:spcBef>
            </a:pPr>
            <a:r>
              <a:rPr sz="4100" spc="10" dirty="0">
                <a:latin typeface="Consolas"/>
                <a:cs typeface="Consolas"/>
              </a:rPr>
              <a:t>Ű</a:t>
            </a:r>
            <a:r>
              <a:rPr sz="4100" spc="-415" dirty="0">
                <a:latin typeface="Consolas"/>
                <a:cs typeface="Consolas"/>
              </a:rPr>
              <a:t> </a:t>
            </a:r>
            <a:r>
              <a:rPr sz="4100" spc="295" dirty="0">
                <a:latin typeface="Calibri"/>
                <a:cs typeface="Calibri"/>
              </a:rPr>
              <a:t>rm</a:t>
            </a:r>
            <a:r>
              <a:rPr sz="4100" spc="-125" dirty="0">
                <a:latin typeface="Calibri"/>
                <a:cs typeface="Calibri"/>
              </a:rPr>
              <a:t> </a:t>
            </a:r>
            <a:r>
              <a:rPr sz="4100" spc="35" dirty="0">
                <a:latin typeface="Calibri"/>
                <a:cs typeface="Calibri"/>
              </a:rPr>
              <a:t>—</a:t>
            </a:r>
            <a:r>
              <a:rPr sz="4100" spc="-125" dirty="0">
                <a:latin typeface="Calibri"/>
                <a:cs typeface="Calibri"/>
              </a:rPr>
              <a:t> </a:t>
            </a:r>
            <a:r>
              <a:rPr sz="4100" spc="195" dirty="0">
                <a:latin typeface="Calibri"/>
                <a:cs typeface="Calibri"/>
              </a:rPr>
              <a:t>delete</a:t>
            </a:r>
            <a:r>
              <a:rPr sz="4100" spc="-125" dirty="0">
                <a:latin typeface="Calibri"/>
                <a:cs typeface="Calibri"/>
              </a:rPr>
              <a:t> </a:t>
            </a:r>
            <a:r>
              <a:rPr sz="4100" spc="135" dirty="0">
                <a:latin typeface="Calibri"/>
                <a:cs typeface="Calibri"/>
              </a:rPr>
              <a:t>file</a:t>
            </a:r>
            <a:r>
              <a:rPr sz="4100" spc="-125" dirty="0">
                <a:latin typeface="Calibri"/>
                <a:cs typeface="Calibri"/>
              </a:rPr>
              <a:t> </a:t>
            </a:r>
            <a:r>
              <a:rPr sz="4100" spc="160" dirty="0">
                <a:latin typeface="Calibri"/>
                <a:cs typeface="Calibri"/>
              </a:rPr>
              <a:t>or</a:t>
            </a:r>
            <a:r>
              <a:rPr sz="4100" spc="-125" dirty="0">
                <a:latin typeface="Calibri"/>
                <a:cs typeface="Calibri"/>
              </a:rPr>
              <a:t> </a:t>
            </a:r>
            <a:r>
              <a:rPr sz="4100" spc="200" dirty="0">
                <a:latin typeface="Calibri"/>
                <a:cs typeface="Calibri"/>
              </a:rPr>
              <a:t>directory</a:t>
            </a:r>
            <a:endParaRPr sz="4100">
              <a:latin typeface="Calibri"/>
              <a:cs typeface="Calibri"/>
            </a:endParaRPr>
          </a:p>
          <a:p>
            <a:pPr marL="1059180">
              <a:lnSpc>
                <a:spcPct val="100000"/>
              </a:lnSpc>
              <a:spcBef>
                <a:spcPts val="1260"/>
              </a:spcBef>
            </a:pPr>
            <a:r>
              <a:rPr sz="4100" spc="10" dirty="0">
                <a:latin typeface="Consolas"/>
                <a:cs typeface="Consolas"/>
              </a:rPr>
              <a:t>Ű</a:t>
            </a:r>
            <a:r>
              <a:rPr sz="4100" spc="-400" dirty="0">
                <a:latin typeface="Consolas"/>
                <a:cs typeface="Consolas"/>
              </a:rPr>
              <a:t> </a:t>
            </a:r>
            <a:r>
              <a:rPr sz="4100" spc="275" dirty="0">
                <a:latin typeface="Calibri"/>
                <a:cs typeface="Calibri"/>
              </a:rPr>
              <a:t>touch</a:t>
            </a:r>
            <a:r>
              <a:rPr sz="4100" spc="-120" dirty="0">
                <a:latin typeface="Calibri"/>
                <a:cs typeface="Calibri"/>
              </a:rPr>
              <a:t> </a:t>
            </a:r>
            <a:r>
              <a:rPr sz="4100" spc="35" dirty="0">
                <a:latin typeface="Calibri"/>
                <a:cs typeface="Calibri"/>
              </a:rPr>
              <a:t>—</a:t>
            </a:r>
            <a:r>
              <a:rPr sz="4100" spc="-120" dirty="0">
                <a:latin typeface="Calibri"/>
                <a:cs typeface="Calibri"/>
              </a:rPr>
              <a:t> </a:t>
            </a:r>
            <a:r>
              <a:rPr sz="4100" spc="254" dirty="0">
                <a:latin typeface="Calibri"/>
                <a:cs typeface="Calibri"/>
              </a:rPr>
              <a:t>update</a:t>
            </a:r>
            <a:r>
              <a:rPr sz="4100" spc="-120" dirty="0">
                <a:latin typeface="Calibri"/>
                <a:cs typeface="Calibri"/>
              </a:rPr>
              <a:t> </a:t>
            </a:r>
            <a:r>
              <a:rPr sz="4100" spc="135" dirty="0">
                <a:latin typeface="Calibri"/>
                <a:cs typeface="Calibri"/>
              </a:rPr>
              <a:t>file</a:t>
            </a:r>
            <a:r>
              <a:rPr sz="4100" spc="-120" dirty="0">
                <a:latin typeface="Calibri"/>
                <a:cs typeface="Calibri"/>
              </a:rPr>
              <a:t> </a:t>
            </a:r>
            <a:r>
              <a:rPr sz="4100" spc="285" dirty="0">
                <a:latin typeface="Calibri"/>
                <a:cs typeface="Calibri"/>
              </a:rPr>
              <a:t>timestamps</a:t>
            </a:r>
            <a:r>
              <a:rPr sz="4100" spc="-120" dirty="0">
                <a:latin typeface="Calibri"/>
                <a:cs typeface="Calibri"/>
              </a:rPr>
              <a:t> </a:t>
            </a:r>
            <a:r>
              <a:rPr sz="4100" spc="160" dirty="0">
                <a:latin typeface="Calibri"/>
                <a:cs typeface="Calibri"/>
              </a:rPr>
              <a:t>or</a:t>
            </a:r>
            <a:r>
              <a:rPr sz="4100" spc="-120" dirty="0">
                <a:latin typeface="Calibri"/>
                <a:cs typeface="Calibri"/>
              </a:rPr>
              <a:t> </a:t>
            </a:r>
            <a:r>
              <a:rPr sz="4100" spc="185" dirty="0">
                <a:latin typeface="Calibri"/>
                <a:cs typeface="Calibri"/>
              </a:rPr>
              <a:t>create</a:t>
            </a:r>
            <a:r>
              <a:rPr sz="4100" spc="-120" dirty="0">
                <a:latin typeface="Calibri"/>
                <a:cs typeface="Calibri"/>
              </a:rPr>
              <a:t> </a:t>
            </a:r>
            <a:r>
              <a:rPr sz="4100" spc="290" dirty="0">
                <a:latin typeface="Calibri"/>
                <a:cs typeface="Calibri"/>
              </a:rPr>
              <a:t>empty</a:t>
            </a:r>
            <a:r>
              <a:rPr sz="4100" spc="-120" dirty="0">
                <a:latin typeface="Calibri"/>
                <a:cs typeface="Calibri"/>
              </a:rPr>
              <a:t> </a:t>
            </a:r>
            <a:r>
              <a:rPr sz="4100" spc="135" dirty="0">
                <a:latin typeface="Calibri"/>
                <a:cs typeface="Calibri"/>
              </a:rPr>
              <a:t>file</a:t>
            </a:r>
            <a:endParaRPr sz="41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363138" y="6653837"/>
            <a:ext cx="11377930" cy="29165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9900" spc="5" dirty="0">
                <a:latin typeface="Trebuchet MS"/>
                <a:cs typeface="Trebuchet MS"/>
              </a:rPr>
              <a:t>Unix </a:t>
            </a:r>
            <a:r>
              <a:rPr sz="9900" spc="455" dirty="0">
                <a:latin typeface="Trebuchet MS"/>
                <a:cs typeface="Trebuchet MS"/>
              </a:rPr>
              <a:t>Command</a:t>
            </a:r>
            <a:r>
              <a:rPr sz="9900" spc="-2145" dirty="0">
                <a:latin typeface="Trebuchet MS"/>
                <a:cs typeface="Trebuchet MS"/>
              </a:rPr>
              <a:t> </a:t>
            </a:r>
            <a:r>
              <a:rPr sz="9900" spc="50" dirty="0">
                <a:latin typeface="Trebuchet MS"/>
                <a:cs typeface="Trebuchet MS"/>
              </a:rPr>
              <a:t>Line</a:t>
            </a:r>
            <a:endParaRPr sz="9900">
              <a:latin typeface="Trebuchet MS"/>
              <a:cs typeface="Trebuchet MS"/>
            </a:endParaRPr>
          </a:p>
          <a:p>
            <a:pPr marL="3061335" marR="3053715" algn="ctr">
              <a:lnSpc>
                <a:spcPct val="100000"/>
              </a:lnSpc>
              <a:spcBef>
                <a:spcPts val="1290"/>
              </a:spcBef>
            </a:pPr>
            <a:r>
              <a:rPr sz="3950" spc="-120" dirty="0">
                <a:latin typeface="Trebuchet MS"/>
                <a:cs typeface="Trebuchet MS"/>
              </a:rPr>
              <a:t>File </a:t>
            </a:r>
            <a:r>
              <a:rPr sz="3950" spc="10" dirty="0">
                <a:latin typeface="Trebuchet MS"/>
                <a:cs typeface="Trebuchet MS"/>
              </a:rPr>
              <a:t>content</a:t>
            </a:r>
            <a:r>
              <a:rPr sz="3950" spc="-720" dirty="0">
                <a:latin typeface="Trebuchet MS"/>
                <a:cs typeface="Trebuchet MS"/>
              </a:rPr>
              <a:t> </a:t>
            </a:r>
            <a:r>
              <a:rPr sz="3950" spc="-25" dirty="0">
                <a:latin typeface="Trebuchet MS"/>
                <a:cs typeface="Trebuchet MS"/>
              </a:rPr>
              <a:t>exploration  </a:t>
            </a:r>
            <a:r>
              <a:rPr sz="3950" spc="-50" dirty="0">
                <a:latin typeface="Trebuchet MS"/>
                <a:cs typeface="Trebuchet MS"/>
              </a:rPr>
              <a:t>Part</a:t>
            </a:r>
            <a:r>
              <a:rPr sz="3950" spc="-509" dirty="0">
                <a:latin typeface="Trebuchet MS"/>
                <a:cs typeface="Trebuchet MS"/>
              </a:rPr>
              <a:t> </a:t>
            </a:r>
            <a:r>
              <a:rPr sz="3950" spc="-125" dirty="0">
                <a:latin typeface="Trebuchet MS"/>
                <a:cs typeface="Trebuchet MS"/>
              </a:rPr>
              <a:t>I</a:t>
            </a:r>
            <a:endParaRPr sz="39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603281" y="6857503"/>
            <a:ext cx="10897870" cy="11880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555" dirty="0"/>
              <a:t>How</a:t>
            </a:r>
            <a:r>
              <a:rPr spc="-235" dirty="0"/>
              <a:t> </a:t>
            </a:r>
            <a:r>
              <a:rPr spc="455" dirty="0"/>
              <a:t>can</a:t>
            </a:r>
            <a:r>
              <a:rPr spc="-235" dirty="0"/>
              <a:t> </a:t>
            </a:r>
            <a:r>
              <a:rPr spc="380" dirty="0"/>
              <a:t>we</a:t>
            </a:r>
            <a:r>
              <a:rPr spc="-235" dirty="0"/>
              <a:t> </a:t>
            </a:r>
            <a:r>
              <a:rPr spc="355" dirty="0"/>
              <a:t>explore</a:t>
            </a:r>
            <a:r>
              <a:rPr spc="-235" dirty="0"/>
              <a:t> </a:t>
            </a:r>
            <a:r>
              <a:rPr spc="305" dirty="0"/>
              <a:t>files?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500209" y="3557709"/>
            <a:ext cx="11281410" cy="28670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100" spc="10" dirty="0">
                <a:latin typeface="Consolas"/>
                <a:cs typeface="Consolas"/>
              </a:rPr>
              <a:t>Ű</a:t>
            </a:r>
            <a:r>
              <a:rPr sz="4100" spc="-415" dirty="0">
                <a:latin typeface="Consolas"/>
                <a:cs typeface="Consolas"/>
              </a:rPr>
              <a:t> </a:t>
            </a:r>
            <a:r>
              <a:rPr sz="4100" spc="240" dirty="0">
                <a:latin typeface="Calibri"/>
                <a:cs typeface="Calibri"/>
              </a:rPr>
              <a:t>Store</a:t>
            </a:r>
            <a:r>
              <a:rPr sz="4100" spc="-125" dirty="0">
                <a:latin typeface="Calibri"/>
                <a:cs typeface="Calibri"/>
              </a:rPr>
              <a:t> </a:t>
            </a:r>
            <a:r>
              <a:rPr sz="4100" spc="250" dirty="0">
                <a:latin typeface="Calibri"/>
                <a:cs typeface="Calibri"/>
              </a:rPr>
              <a:t>data</a:t>
            </a:r>
            <a:r>
              <a:rPr sz="4100" spc="-125" dirty="0">
                <a:latin typeface="Calibri"/>
                <a:cs typeface="Calibri"/>
              </a:rPr>
              <a:t> </a:t>
            </a:r>
            <a:r>
              <a:rPr sz="4100" spc="180" dirty="0">
                <a:latin typeface="Calibri"/>
                <a:cs typeface="Calibri"/>
              </a:rPr>
              <a:t>into</a:t>
            </a:r>
            <a:r>
              <a:rPr sz="4100" spc="-125" dirty="0">
                <a:latin typeface="Calibri"/>
                <a:cs typeface="Calibri"/>
              </a:rPr>
              <a:t> </a:t>
            </a:r>
            <a:r>
              <a:rPr sz="4100" spc="215" dirty="0">
                <a:latin typeface="Calibri"/>
                <a:cs typeface="Calibri"/>
              </a:rPr>
              <a:t>the</a:t>
            </a:r>
            <a:r>
              <a:rPr sz="4100" spc="-125" dirty="0">
                <a:latin typeface="Calibri"/>
                <a:cs typeface="Calibri"/>
              </a:rPr>
              <a:t> </a:t>
            </a:r>
            <a:r>
              <a:rPr sz="4100" spc="290" dirty="0">
                <a:latin typeface="Calibri"/>
                <a:cs typeface="Calibri"/>
              </a:rPr>
              <a:t>named</a:t>
            </a:r>
            <a:r>
              <a:rPr sz="4100" spc="-125" dirty="0">
                <a:latin typeface="Calibri"/>
                <a:cs typeface="Calibri"/>
              </a:rPr>
              <a:t> </a:t>
            </a:r>
            <a:r>
              <a:rPr sz="4100" spc="190" dirty="0">
                <a:latin typeface="Calibri"/>
                <a:cs typeface="Calibri"/>
              </a:rPr>
              <a:t>files</a:t>
            </a:r>
            <a:endParaRPr sz="4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735"/>
              </a:spcBef>
            </a:pPr>
            <a:r>
              <a:rPr sz="4100" spc="10" dirty="0">
                <a:latin typeface="Consolas"/>
                <a:cs typeface="Consolas"/>
              </a:rPr>
              <a:t>Ű</a:t>
            </a:r>
            <a:r>
              <a:rPr sz="4100" spc="-1130" dirty="0">
                <a:latin typeface="Consolas"/>
                <a:cs typeface="Consolas"/>
              </a:rPr>
              <a:t> </a:t>
            </a:r>
            <a:r>
              <a:rPr sz="4100" spc="204" dirty="0">
                <a:latin typeface="Calibri"/>
                <a:cs typeface="Calibri"/>
              </a:rPr>
              <a:t>Hierarchy </a:t>
            </a:r>
            <a:r>
              <a:rPr sz="4100" spc="254" dirty="0">
                <a:latin typeface="Calibri"/>
                <a:cs typeface="Calibri"/>
              </a:rPr>
              <a:t>of </a:t>
            </a:r>
            <a:r>
              <a:rPr sz="4100" spc="190" dirty="0">
                <a:latin typeface="Calibri"/>
                <a:cs typeface="Calibri"/>
              </a:rPr>
              <a:t>files</a:t>
            </a:r>
            <a:endParaRPr sz="4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735"/>
              </a:spcBef>
            </a:pPr>
            <a:r>
              <a:rPr sz="4100" spc="10" dirty="0">
                <a:latin typeface="Consolas"/>
                <a:cs typeface="Consolas"/>
              </a:rPr>
              <a:t>Ű</a:t>
            </a:r>
            <a:r>
              <a:rPr sz="4100" spc="-405" dirty="0">
                <a:latin typeface="Consolas"/>
                <a:cs typeface="Consolas"/>
              </a:rPr>
              <a:t> </a:t>
            </a:r>
            <a:r>
              <a:rPr sz="4100" spc="225" dirty="0">
                <a:latin typeface="Calibri"/>
                <a:cs typeface="Calibri"/>
              </a:rPr>
              <a:t>Structure</a:t>
            </a:r>
            <a:r>
              <a:rPr sz="4100" spc="-125" dirty="0">
                <a:latin typeface="Calibri"/>
                <a:cs typeface="Calibri"/>
              </a:rPr>
              <a:t> </a:t>
            </a:r>
            <a:r>
              <a:rPr sz="4100" spc="280" dirty="0">
                <a:latin typeface="Calibri"/>
                <a:cs typeface="Calibri"/>
              </a:rPr>
              <a:t>and</a:t>
            </a:r>
            <a:r>
              <a:rPr sz="4100" spc="-125" dirty="0">
                <a:latin typeface="Calibri"/>
                <a:cs typeface="Calibri"/>
              </a:rPr>
              <a:t> </a:t>
            </a:r>
            <a:r>
              <a:rPr sz="4100" spc="240" dirty="0">
                <a:latin typeface="Calibri"/>
                <a:cs typeface="Calibri"/>
              </a:rPr>
              <a:t>logic</a:t>
            </a:r>
            <a:r>
              <a:rPr sz="4100" spc="-125" dirty="0">
                <a:latin typeface="Calibri"/>
                <a:cs typeface="Calibri"/>
              </a:rPr>
              <a:t> </a:t>
            </a:r>
            <a:r>
              <a:rPr sz="4100" spc="195" dirty="0">
                <a:latin typeface="Calibri"/>
                <a:cs typeface="Calibri"/>
              </a:rPr>
              <a:t>rules</a:t>
            </a:r>
            <a:r>
              <a:rPr sz="4100" spc="-125" dirty="0">
                <a:latin typeface="Calibri"/>
                <a:cs typeface="Calibri"/>
              </a:rPr>
              <a:t> </a:t>
            </a:r>
            <a:r>
              <a:rPr sz="4100" spc="300" dirty="0">
                <a:latin typeface="Calibri"/>
                <a:cs typeface="Calibri"/>
              </a:rPr>
              <a:t>used</a:t>
            </a:r>
            <a:r>
              <a:rPr sz="4100" spc="-125" dirty="0">
                <a:latin typeface="Calibri"/>
                <a:cs typeface="Calibri"/>
              </a:rPr>
              <a:t> </a:t>
            </a:r>
            <a:r>
              <a:rPr sz="4100" spc="200" dirty="0">
                <a:latin typeface="Calibri"/>
                <a:cs typeface="Calibri"/>
              </a:rPr>
              <a:t>to</a:t>
            </a:r>
            <a:r>
              <a:rPr sz="4100" spc="-125" dirty="0">
                <a:latin typeface="Calibri"/>
                <a:cs typeface="Calibri"/>
              </a:rPr>
              <a:t> </a:t>
            </a:r>
            <a:r>
              <a:rPr sz="4100" spc="310" dirty="0">
                <a:latin typeface="Calibri"/>
                <a:cs typeface="Calibri"/>
              </a:rPr>
              <a:t>manage</a:t>
            </a:r>
            <a:r>
              <a:rPr sz="4100" spc="-125" dirty="0">
                <a:latin typeface="Calibri"/>
                <a:cs typeface="Calibri"/>
              </a:rPr>
              <a:t> </a:t>
            </a:r>
            <a:r>
              <a:rPr sz="4100" spc="190" dirty="0">
                <a:latin typeface="Calibri"/>
                <a:cs typeface="Calibri"/>
              </a:rPr>
              <a:t>files</a:t>
            </a:r>
            <a:endParaRPr sz="41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43806" y="1214091"/>
            <a:ext cx="4367530" cy="10604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6600" spc="100" dirty="0">
                <a:latin typeface="Tahoma"/>
                <a:cs typeface="Tahoma"/>
              </a:rPr>
              <a:t>File</a:t>
            </a:r>
            <a:r>
              <a:rPr sz="6600" spc="-860" dirty="0">
                <a:latin typeface="Tahoma"/>
                <a:cs typeface="Tahoma"/>
              </a:rPr>
              <a:t> </a:t>
            </a:r>
            <a:r>
              <a:rPr sz="6600" spc="235" dirty="0">
                <a:latin typeface="Tahoma"/>
                <a:cs typeface="Tahoma"/>
              </a:rPr>
              <a:t>System</a:t>
            </a:r>
            <a:endParaRPr sz="66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500209" y="3557709"/>
            <a:ext cx="1793875" cy="72650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100" spc="10" dirty="0">
                <a:latin typeface="Consolas"/>
                <a:cs typeface="Consolas"/>
              </a:rPr>
              <a:t>Ű</a:t>
            </a:r>
            <a:r>
              <a:rPr sz="4100" spc="-490" dirty="0">
                <a:latin typeface="Consolas"/>
                <a:cs typeface="Consolas"/>
              </a:rPr>
              <a:t> </a:t>
            </a:r>
            <a:r>
              <a:rPr sz="4100" spc="120" dirty="0">
                <a:latin typeface="Tahoma"/>
                <a:cs typeface="Tahoma"/>
              </a:rPr>
              <a:t>cat</a:t>
            </a:r>
            <a:endParaRPr sz="41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3735"/>
              </a:spcBef>
            </a:pPr>
            <a:r>
              <a:rPr sz="4100" spc="10" dirty="0">
                <a:latin typeface="Consolas"/>
                <a:cs typeface="Consolas"/>
              </a:rPr>
              <a:t>Ű</a:t>
            </a:r>
            <a:r>
              <a:rPr sz="4100" spc="-484" dirty="0">
                <a:latin typeface="Consolas"/>
                <a:cs typeface="Consolas"/>
              </a:rPr>
              <a:t> </a:t>
            </a:r>
            <a:r>
              <a:rPr sz="4100" spc="120" dirty="0">
                <a:latin typeface="Tahoma"/>
                <a:cs typeface="Tahoma"/>
              </a:rPr>
              <a:t>head</a:t>
            </a:r>
            <a:endParaRPr sz="41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3735"/>
              </a:spcBef>
            </a:pPr>
            <a:r>
              <a:rPr sz="4100" spc="10" dirty="0">
                <a:latin typeface="Consolas"/>
                <a:cs typeface="Consolas"/>
              </a:rPr>
              <a:t>Ű</a:t>
            </a:r>
            <a:r>
              <a:rPr sz="4100" spc="-500" dirty="0">
                <a:latin typeface="Consolas"/>
                <a:cs typeface="Consolas"/>
              </a:rPr>
              <a:t> </a:t>
            </a:r>
            <a:r>
              <a:rPr sz="4100" spc="85" dirty="0">
                <a:latin typeface="Tahoma"/>
                <a:cs typeface="Tahoma"/>
              </a:rPr>
              <a:t>tail</a:t>
            </a:r>
            <a:endParaRPr sz="4100">
              <a:latin typeface="Tahoma"/>
              <a:cs typeface="Tahoma"/>
            </a:endParaRPr>
          </a:p>
          <a:p>
            <a:pPr marL="12700" marR="5080">
              <a:lnSpc>
                <a:spcPts val="8660"/>
              </a:lnSpc>
              <a:spcBef>
                <a:spcPts val="910"/>
              </a:spcBef>
            </a:pPr>
            <a:r>
              <a:rPr sz="4100" spc="10" dirty="0">
                <a:latin typeface="Consolas"/>
                <a:cs typeface="Consolas"/>
              </a:rPr>
              <a:t>Ű</a:t>
            </a:r>
            <a:r>
              <a:rPr sz="4100" spc="-490" dirty="0">
                <a:latin typeface="Consolas"/>
                <a:cs typeface="Consolas"/>
              </a:rPr>
              <a:t> </a:t>
            </a:r>
            <a:r>
              <a:rPr sz="4100" spc="120" dirty="0">
                <a:latin typeface="Tahoma"/>
                <a:cs typeface="Tahoma"/>
              </a:rPr>
              <a:t>more  </a:t>
            </a:r>
            <a:r>
              <a:rPr sz="4100" spc="10" dirty="0">
                <a:latin typeface="Consolas"/>
                <a:cs typeface="Consolas"/>
              </a:rPr>
              <a:t>Ű </a:t>
            </a:r>
            <a:r>
              <a:rPr sz="4100" spc="275" dirty="0">
                <a:latin typeface="Calibri"/>
                <a:cs typeface="Calibri"/>
              </a:rPr>
              <a:t>less  </a:t>
            </a:r>
            <a:r>
              <a:rPr sz="4100" spc="10" dirty="0">
                <a:latin typeface="Consolas"/>
                <a:cs typeface="Consolas"/>
              </a:rPr>
              <a:t>Ű</a:t>
            </a:r>
            <a:r>
              <a:rPr sz="4100" spc="-490" dirty="0">
                <a:latin typeface="Consolas"/>
                <a:cs typeface="Consolas"/>
              </a:rPr>
              <a:t> </a:t>
            </a:r>
            <a:r>
              <a:rPr sz="4100" spc="114" dirty="0">
                <a:latin typeface="Tahoma"/>
                <a:cs typeface="Tahoma"/>
              </a:rPr>
              <a:t>wc</a:t>
            </a:r>
            <a:endParaRPr sz="41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2825"/>
              </a:spcBef>
            </a:pPr>
            <a:r>
              <a:rPr sz="4100" spc="10" dirty="0">
                <a:latin typeface="Consolas"/>
                <a:cs typeface="Consolas"/>
              </a:rPr>
              <a:t>Ű</a:t>
            </a:r>
            <a:r>
              <a:rPr sz="4100" spc="-480" dirty="0">
                <a:latin typeface="Consolas"/>
                <a:cs typeface="Consolas"/>
              </a:rPr>
              <a:t> </a:t>
            </a:r>
            <a:r>
              <a:rPr sz="4100" spc="135" dirty="0">
                <a:latin typeface="Tahoma"/>
                <a:cs typeface="Tahoma"/>
              </a:rPr>
              <a:t>grep</a:t>
            </a:r>
            <a:endParaRPr sz="4100">
              <a:latin typeface="Tahoma"/>
              <a:cs typeface="Tahom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43806" y="1214091"/>
            <a:ext cx="10659745" cy="10604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6600" spc="330" dirty="0"/>
              <a:t>Files </a:t>
            </a:r>
            <a:r>
              <a:rPr sz="6600" spc="300" dirty="0"/>
              <a:t>exploration</a:t>
            </a:r>
            <a:r>
              <a:rPr sz="6600" spc="-805" dirty="0"/>
              <a:t> </a:t>
            </a:r>
            <a:r>
              <a:rPr sz="6600" spc="500" dirty="0"/>
              <a:t>commands</a:t>
            </a:r>
            <a:endParaRPr sz="660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43806" y="1214091"/>
            <a:ext cx="1257300" cy="10604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6600" b="1" spc="-160" dirty="0">
                <a:latin typeface="Tahoma"/>
                <a:cs typeface="Tahoma"/>
              </a:rPr>
              <a:t>cat</a:t>
            </a:r>
            <a:endParaRPr sz="6600">
              <a:latin typeface="Tahoma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500209" y="3557709"/>
            <a:ext cx="12350750" cy="3030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100" spc="10" dirty="0">
                <a:latin typeface="Consolas"/>
                <a:cs typeface="Consolas"/>
              </a:rPr>
              <a:t>Ű</a:t>
            </a:r>
            <a:r>
              <a:rPr sz="4100" spc="-405" dirty="0">
                <a:latin typeface="Consolas"/>
                <a:cs typeface="Consolas"/>
              </a:rPr>
              <a:t> </a:t>
            </a:r>
            <a:r>
              <a:rPr sz="4100" spc="275" dirty="0">
                <a:latin typeface="Calibri"/>
                <a:cs typeface="Calibri"/>
              </a:rPr>
              <a:t>displays</a:t>
            </a:r>
            <a:r>
              <a:rPr sz="4100" spc="-125" dirty="0">
                <a:latin typeface="Calibri"/>
                <a:cs typeface="Calibri"/>
              </a:rPr>
              <a:t> </a:t>
            </a:r>
            <a:r>
              <a:rPr sz="4100" spc="215" dirty="0">
                <a:latin typeface="Calibri"/>
                <a:cs typeface="Calibri"/>
              </a:rPr>
              <a:t>the</a:t>
            </a:r>
            <a:r>
              <a:rPr sz="4100" spc="-125" dirty="0">
                <a:latin typeface="Calibri"/>
                <a:cs typeface="Calibri"/>
              </a:rPr>
              <a:t> </a:t>
            </a:r>
            <a:r>
              <a:rPr sz="4100" spc="254" dirty="0">
                <a:latin typeface="Calibri"/>
                <a:cs typeface="Calibri"/>
              </a:rPr>
              <a:t>contents</a:t>
            </a:r>
            <a:r>
              <a:rPr sz="4100" spc="-125" dirty="0">
                <a:latin typeface="Calibri"/>
                <a:cs typeface="Calibri"/>
              </a:rPr>
              <a:t> </a:t>
            </a:r>
            <a:r>
              <a:rPr sz="4100" spc="254" dirty="0">
                <a:latin typeface="Calibri"/>
                <a:cs typeface="Calibri"/>
              </a:rPr>
              <a:t>of</a:t>
            </a:r>
            <a:r>
              <a:rPr sz="4100" spc="-125" dirty="0">
                <a:latin typeface="Calibri"/>
                <a:cs typeface="Calibri"/>
              </a:rPr>
              <a:t> </a:t>
            </a:r>
            <a:r>
              <a:rPr sz="4100" spc="215" dirty="0">
                <a:latin typeface="Calibri"/>
                <a:cs typeface="Calibri"/>
              </a:rPr>
              <a:t>a</a:t>
            </a:r>
            <a:r>
              <a:rPr sz="4100" spc="-125" dirty="0">
                <a:latin typeface="Calibri"/>
                <a:cs typeface="Calibri"/>
              </a:rPr>
              <a:t> </a:t>
            </a:r>
            <a:r>
              <a:rPr sz="4100" spc="135" dirty="0">
                <a:latin typeface="Calibri"/>
                <a:cs typeface="Calibri"/>
              </a:rPr>
              <a:t>file</a:t>
            </a:r>
            <a:r>
              <a:rPr sz="4100" spc="-125" dirty="0">
                <a:latin typeface="Calibri"/>
                <a:cs typeface="Calibri"/>
              </a:rPr>
              <a:t> </a:t>
            </a:r>
            <a:r>
              <a:rPr sz="4100" spc="204" dirty="0">
                <a:latin typeface="Calibri"/>
                <a:cs typeface="Calibri"/>
              </a:rPr>
              <a:t>at</a:t>
            </a:r>
            <a:r>
              <a:rPr sz="4100" spc="-125" dirty="0">
                <a:latin typeface="Calibri"/>
                <a:cs typeface="Calibri"/>
              </a:rPr>
              <a:t> </a:t>
            </a:r>
            <a:r>
              <a:rPr sz="4100" spc="215" dirty="0">
                <a:latin typeface="Calibri"/>
                <a:cs typeface="Calibri"/>
              </a:rPr>
              <a:t>the</a:t>
            </a:r>
            <a:r>
              <a:rPr sz="4100" spc="-125" dirty="0">
                <a:latin typeface="Calibri"/>
                <a:cs typeface="Calibri"/>
              </a:rPr>
              <a:t> </a:t>
            </a:r>
            <a:r>
              <a:rPr sz="4100" spc="310" dirty="0">
                <a:latin typeface="Calibri"/>
                <a:cs typeface="Calibri"/>
              </a:rPr>
              <a:t>command</a:t>
            </a:r>
            <a:r>
              <a:rPr sz="4100" spc="-125" dirty="0">
                <a:latin typeface="Calibri"/>
                <a:cs typeface="Calibri"/>
              </a:rPr>
              <a:t> </a:t>
            </a:r>
            <a:r>
              <a:rPr sz="4100" spc="140" dirty="0">
                <a:latin typeface="Calibri"/>
                <a:cs typeface="Calibri"/>
              </a:rPr>
              <a:t>line</a:t>
            </a:r>
            <a:endParaRPr sz="4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735"/>
              </a:spcBef>
            </a:pPr>
            <a:r>
              <a:rPr sz="4100" spc="10" dirty="0">
                <a:latin typeface="Consolas"/>
                <a:cs typeface="Consolas"/>
              </a:rPr>
              <a:t>Ű</a:t>
            </a:r>
            <a:r>
              <a:rPr sz="4100" spc="-405" dirty="0">
                <a:latin typeface="Consolas"/>
                <a:cs typeface="Consolas"/>
              </a:rPr>
              <a:t> </a:t>
            </a:r>
            <a:r>
              <a:rPr sz="4100" spc="260" dirty="0">
                <a:latin typeface="Calibri"/>
                <a:cs typeface="Calibri"/>
              </a:rPr>
              <a:t>copies</a:t>
            </a:r>
            <a:r>
              <a:rPr sz="4100" spc="-125" dirty="0">
                <a:latin typeface="Calibri"/>
                <a:cs typeface="Calibri"/>
              </a:rPr>
              <a:t> </a:t>
            </a:r>
            <a:r>
              <a:rPr sz="4100" spc="160" dirty="0">
                <a:latin typeface="Calibri"/>
                <a:cs typeface="Calibri"/>
              </a:rPr>
              <a:t>or</a:t>
            </a:r>
            <a:r>
              <a:rPr sz="4100" spc="-125" dirty="0">
                <a:latin typeface="Calibri"/>
                <a:cs typeface="Calibri"/>
              </a:rPr>
              <a:t> </a:t>
            </a:r>
            <a:r>
              <a:rPr sz="4100" spc="295" dirty="0">
                <a:latin typeface="Calibri"/>
                <a:cs typeface="Calibri"/>
              </a:rPr>
              <a:t>append</a:t>
            </a:r>
            <a:r>
              <a:rPr sz="4100" spc="-125" dirty="0">
                <a:latin typeface="Calibri"/>
                <a:cs typeface="Calibri"/>
              </a:rPr>
              <a:t> </a:t>
            </a:r>
            <a:r>
              <a:rPr sz="4100" spc="220" dirty="0">
                <a:latin typeface="Calibri"/>
                <a:cs typeface="Calibri"/>
              </a:rPr>
              <a:t>text</a:t>
            </a:r>
            <a:r>
              <a:rPr sz="4100" spc="-125" dirty="0">
                <a:latin typeface="Calibri"/>
                <a:cs typeface="Calibri"/>
              </a:rPr>
              <a:t> </a:t>
            </a:r>
            <a:r>
              <a:rPr sz="4100" spc="190" dirty="0">
                <a:latin typeface="Calibri"/>
                <a:cs typeface="Calibri"/>
              </a:rPr>
              <a:t>files</a:t>
            </a:r>
            <a:r>
              <a:rPr sz="4100" spc="-125" dirty="0">
                <a:latin typeface="Calibri"/>
                <a:cs typeface="Calibri"/>
              </a:rPr>
              <a:t> </a:t>
            </a:r>
            <a:r>
              <a:rPr sz="4100" spc="180" dirty="0">
                <a:latin typeface="Calibri"/>
                <a:cs typeface="Calibri"/>
              </a:rPr>
              <a:t>into</a:t>
            </a:r>
            <a:r>
              <a:rPr sz="4100" spc="-125" dirty="0">
                <a:latin typeface="Calibri"/>
                <a:cs typeface="Calibri"/>
              </a:rPr>
              <a:t> </a:t>
            </a:r>
            <a:r>
              <a:rPr sz="4100" spc="215" dirty="0">
                <a:latin typeface="Calibri"/>
                <a:cs typeface="Calibri"/>
              </a:rPr>
              <a:t>a</a:t>
            </a:r>
            <a:r>
              <a:rPr sz="4100" spc="-125" dirty="0">
                <a:latin typeface="Calibri"/>
                <a:cs typeface="Calibri"/>
              </a:rPr>
              <a:t> </a:t>
            </a:r>
            <a:r>
              <a:rPr sz="4100" spc="270" dirty="0">
                <a:latin typeface="Calibri"/>
                <a:cs typeface="Calibri"/>
              </a:rPr>
              <a:t>document</a:t>
            </a:r>
            <a:endParaRPr sz="4100">
              <a:latin typeface="Calibri"/>
              <a:cs typeface="Calibri"/>
            </a:endParaRPr>
          </a:p>
          <a:p>
            <a:pPr marL="640715">
              <a:lnSpc>
                <a:spcPct val="100000"/>
              </a:lnSpc>
              <a:spcBef>
                <a:spcPts val="3995"/>
              </a:spcBef>
            </a:pPr>
            <a:r>
              <a:rPr sz="4950" spc="30" dirty="0">
                <a:latin typeface="Trebuchet MS"/>
                <a:cs typeface="Trebuchet MS"/>
              </a:rPr>
              <a:t>cat </a:t>
            </a:r>
            <a:r>
              <a:rPr sz="4950" spc="-50" dirty="0">
                <a:latin typeface="Trebuchet MS"/>
                <a:cs typeface="Trebuchet MS"/>
              </a:rPr>
              <a:t>[OPTION]...</a:t>
            </a:r>
            <a:r>
              <a:rPr sz="4950" spc="-1135" dirty="0">
                <a:latin typeface="Trebuchet MS"/>
                <a:cs typeface="Trebuchet MS"/>
              </a:rPr>
              <a:t> </a:t>
            </a:r>
            <a:r>
              <a:rPr sz="4950" spc="-204" dirty="0">
                <a:latin typeface="Trebuchet MS"/>
                <a:cs typeface="Trebuchet MS"/>
              </a:rPr>
              <a:t>[FILE]...</a:t>
            </a:r>
            <a:endParaRPr sz="49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43806" y="1214091"/>
            <a:ext cx="1257300" cy="10604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6600" b="1" spc="-160" dirty="0">
                <a:latin typeface="Tahoma"/>
                <a:cs typeface="Tahoma"/>
              </a:rPr>
              <a:t>cat</a:t>
            </a:r>
            <a:endParaRPr sz="6600">
              <a:latin typeface="Tahoma"/>
              <a:cs typeface="Tahom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064618" y="3377069"/>
            <a:ext cx="13977619" cy="9789795"/>
          </a:xfrm>
          <a:custGeom>
            <a:avLst/>
            <a:gdLst/>
            <a:ahLst/>
            <a:cxnLst/>
            <a:rect l="l" t="t" r="r" b="b"/>
            <a:pathLst>
              <a:path w="13977619" h="9789794">
                <a:moveTo>
                  <a:pt x="0" y="0"/>
                </a:moveTo>
                <a:lnTo>
                  <a:pt x="13977375" y="0"/>
                </a:lnTo>
                <a:lnTo>
                  <a:pt x="13977375" y="9789440"/>
                </a:lnTo>
                <a:lnTo>
                  <a:pt x="0" y="9789440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769518" y="3664810"/>
            <a:ext cx="12565380" cy="8376920"/>
          </a:xfrm>
          <a:custGeom>
            <a:avLst/>
            <a:gdLst/>
            <a:ahLst/>
            <a:cxnLst/>
            <a:rect l="l" t="t" r="r" b="b"/>
            <a:pathLst>
              <a:path w="12565380" h="8376920">
                <a:moveTo>
                  <a:pt x="12512708" y="0"/>
                </a:moveTo>
                <a:lnTo>
                  <a:pt x="52354" y="0"/>
                </a:lnTo>
                <a:lnTo>
                  <a:pt x="22087" y="818"/>
                </a:lnTo>
                <a:lnTo>
                  <a:pt x="6544" y="6544"/>
                </a:lnTo>
                <a:lnTo>
                  <a:pt x="818" y="22087"/>
                </a:lnTo>
                <a:lnTo>
                  <a:pt x="0" y="52354"/>
                </a:lnTo>
                <a:lnTo>
                  <a:pt x="0" y="8324353"/>
                </a:lnTo>
                <a:lnTo>
                  <a:pt x="818" y="8354621"/>
                </a:lnTo>
                <a:lnTo>
                  <a:pt x="6544" y="8370163"/>
                </a:lnTo>
                <a:lnTo>
                  <a:pt x="22087" y="8375890"/>
                </a:lnTo>
                <a:lnTo>
                  <a:pt x="52354" y="8376708"/>
                </a:lnTo>
                <a:lnTo>
                  <a:pt x="12512708" y="8376708"/>
                </a:lnTo>
                <a:lnTo>
                  <a:pt x="12542975" y="8375890"/>
                </a:lnTo>
                <a:lnTo>
                  <a:pt x="12558518" y="8370163"/>
                </a:lnTo>
                <a:lnTo>
                  <a:pt x="12564244" y="8354621"/>
                </a:lnTo>
                <a:lnTo>
                  <a:pt x="12565062" y="8324353"/>
                </a:lnTo>
                <a:lnTo>
                  <a:pt x="12565062" y="52354"/>
                </a:lnTo>
                <a:lnTo>
                  <a:pt x="12564244" y="22087"/>
                </a:lnTo>
                <a:lnTo>
                  <a:pt x="12558518" y="6544"/>
                </a:lnTo>
                <a:lnTo>
                  <a:pt x="12542975" y="818"/>
                </a:lnTo>
                <a:lnTo>
                  <a:pt x="1251270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791779" y="4263891"/>
            <a:ext cx="12542801" cy="119366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769518" y="3664810"/>
            <a:ext cx="12565380" cy="516255"/>
          </a:xfrm>
          <a:custGeom>
            <a:avLst/>
            <a:gdLst/>
            <a:ahLst/>
            <a:cxnLst/>
            <a:rect l="l" t="t" r="r" b="b"/>
            <a:pathLst>
              <a:path w="12565380" h="516254">
                <a:moveTo>
                  <a:pt x="12512708" y="0"/>
                </a:moveTo>
                <a:lnTo>
                  <a:pt x="52354" y="0"/>
                </a:lnTo>
                <a:lnTo>
                  <a:pt x="22087" y="818"/>
                </a:lnTo>
                <a:lnTo>
                  <a:pt x="6544" y="6544"/>
                </a:lnTo>
                <a:lnTo>
                  <a:pt x="818" y="22087"/>
                </a:lnTo>
                <a:lnTo>
                  <a:pt x="0" y="52354"/>
                </a:lnTo>
                <a:lnTo>
                  <a:pt x="0" y="516204"/>
                </a:lnTo>
                <a:lnTo>
                  <a:pt x="12565062" y="516204"/>
                </a:lnTo>
                <a:lnTo>
                  <a:pt x="12565062" y="52354"/>
                </a:lnTo>
                <a:lnTo>
                  <a:pt x="12564244" y="22087"/>
                </a:lnTo>
                <a:lnTo>
                  <a:pt x="12558518" y="6544"/>
                </a:lnTo>
                <a:lnTo>
                  <a:pt x="12542975" y="818"/>
                </a:lnTo>
                <a:lnTo>
                  <a:pt x="12512708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064618" y="3377069"/>
            <a:ext cx="13977619" cy="9789795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5"/>
              </a:spcBef>
            </a:pPr>
            <a:endParaRPr sz="28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1650" spc="50" dirty="0">
                <a:latin typeface="Trebuchet MS"/>
                <a:cs typeface="Trebuchet MS"/>
              </a:rPr>
              <a:t>yandex</a:t>
            </a:r>
            <a:r>
              <a:rPr sz="1650" spc="-215" dirty="0">
                <a:latin typeface="Trebuchet MS"/>
                <a:cs typeface="Trebuchet MS"/>
              </a:rPr>
              <a:t> </a:t>
            </a:r>
            <a:r>
              <a:rPr sz="1650" spc="290" dirty="0">
                <a:latin typeface="Trebuchet MS"/>
                <a:cs typeface="Trebuchet MS"/>
              </a:rPr>
              <a:t>—</a:t>
            </a:r>
            <a:r>
              <a:rPr sz="1650" spc="-215" dirty="0">
                <a:latin typeface="Trebuchet MS"/>
                <a:cs typeface="Trebuchet MS"/>
              </a:rPr>
              <a:t> </a:t>
            </a:r>
            <a:r>
              <a:rPr sz="1650" spc="80" dirty="0">
                <a:latin typeface="Trebuchet MS"/>
                <a:cs typeface="Trebuchet MS"/>
              </a:rPr>
              <a:t>bash</a:t>
            </a:r>
            <a:endParaRPr sz="1650">
              <a:latin typeface="Trebuchet MS"/>
              <a:cs typeface="Trebuchet M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937055" y="3824940"/>
            <a:ext cx="196215" cy="196215"/>
          </a:xfrm>
          <a:custGeom>
            <a:avLst/>
            <a:gdLst/>
            <a:ahLst/>
            <a:cxnLst/>
            <a:rect l="l" t="t" r="r" b="b"/>
            <a:pathLst>
              <a:path w="196214" h="196214">
                <a:moveTo>
                  <a:pt x="97965" y="0"/>
                </a:moveTo>
                <a:lnTo>
                  <a:pt x="59833" y="7700"/>
                </a:lnTo>
                <a:lnTo>
                  <a:pt x="28694" y="28699"/>
                </a:lnTo>
                <a:lnTo>
                  <a:pt x="7698" y="59842"/>
                </a:lnTo>
                <a:lnTo>
                  <a:pt x="0" y="97976"/>
                </a:lnTo>
                <a:lnTo>
                  <a:pt x="7698" y="136112"/>
                </a:lnTo>
                <a:lnTo>
                  <a:pt x="28694" y="167251"/>
                </a:lnTo>
                <a:lnTo>
                  <a:pt x="59833" y="188244"/>
                </a:lnTo>
                <a:lnTo>
                  <a:pt x="97965" y="195941"/>
                </a:lnTo>
                <a:lnTo>
                  <a:pt x="136097" y="188244"/>
                </a:lnTo>
                <a:lnTo>
                  <a:pt x="167237" y="167251"/>
                </a:lnTo>
                <a:lnTo>
                  <a:pt x="188232" y="136112"/>
                </a:lnTo>
                <a:lnTo>
                  <a:pt x="195931" y="97976"/>
                </a:lnTo>
                <a:lnTo>
                  <a:pt x="188232" y="59842"/>
                </a:lnTo>
                <a:lnTo>
                  <a:pt x="167237" y="28699"/>
                </a:lnTo>
                <a:lnTo>
                  <a:pt x="136097" y="7700"/>
                </a:lnTo>
                <a:lnTo>
                  <a:pt x="97965" y="0"/>
                </a:lnTo>
                <a:close/>
              </a:path>
            </a:pathLst>
          </a:custGeom>
          <a:solidFill>
            <a:srgbClr val="EB5B5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236116" y="3824940"/>
            <a:ext cx="196215" cy="196215"/>
          </a:xfrm>
          <a:custGeom>
            <a:avLst/>
            <a:gdLst/>
            <a:ahLst/>
            <a:cxnLst/>
            <a:rect l="l" t="t" r="r" b="b"/>
            <a:pathLst>
              <a:path w="196214" h="196214">
                <a:moveTo>
                  <a:pt x="97965" y="0"/>
                </a:moveTo>
                <a:lnTo>
                  <a:pt x="59833" y="7700"/>
                </a:lnTo>
                <a:lnTo>
                  <a:pt x="28694" y="28699"/>
                </a:lnTo>
                <a:lnTo>
                  <a:pt x="7698" y="59842"/>
                </a:lnTo>
                <a:lnTo>
                  <a:pt x="0" y="97976"/>
                </a:lnTo>
                <a:lnTo>
                  <a:pt x="7698" y="136112"/>
                </a:lnTo>
                <a:lnTo>
                  <a:pt x="28694" y="167251"/>
                </a:lnTo>
                <a:lnTo>
                  <a:pt x="59833" y="188244"/>
                </a:lnTo>
                <a:lnTo>
                  <a:pt x="97965" y="195941"/>
                </a:lnTo>
                <a:lnTo>
                  <a:pt x="136097" y="188244"/>
                </a:lnTo>
                <a:lnTo>
                  <a:pt x="167237" y="167251"/>
                </a:lnTo>
                <a:lnTo>
                  <a:pt x="188232" y="136112"/>
                </a:lnTo>
                <a:lnTo>
                  <a:pt x="195931" y="97976"/>
                </a:lnTo>
                <a:lnTo>
                  <a:pt x="188232" y="59842"/>
                </a:lnTo>
                <a:lnTo>
                  <a:pt x="167237" y="28699"/>
                </a:lnTo>
                <a:lnTo>
                  <a:pt x="136097" y="7700"/>
                </a:lnTo>
                <a:lnTo>
                  <a:pt x="97965" y="0"/>
                </a:lnTo>
                <a:close/>
              </a:path>
            </a:pathLst>
          </a:custGeom>
          <a:solidFill>
            <a:srgbClr val="F7BE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535175" y="3824940"/>
            <a:ext cx="196215" cy="196215"/>
          </a:xfrm>
          <a:custGeom>
            <a:avLst/>
            <a:gdLst/>
            <a:ahLst/>
            <a:cxnLst/>
            <a:rect l="l" t="t" r="r" b="b"/>
            <a:pathLst>
              <a:path w="196214" h="196214">
                <a:moveTo>
                  <a:pt x="97965" y="0"/>
                </a:moveTo>
                <a:lnTo>
                  <a:pt x="59833" y="7700"/>
                </a:lnTo>
                <a:lnTo>
                  <a:pt x="28694" y="28699"/>
                </a:lnTo>
                <a:lnTo>
                  <a:pt x="7698" y="59842"/>
                </a:lnTo>
                <a:lnTo>
                  <a:pt x="0" y="97976"/>
                </a:lnTo>
                <a:lnTo>
                  <a:pt x="7698" y="136112"/>
                </a:lnTo>
                <a:lnTo>
                  <a:pt x="28694" y="167251"/>
                </a:lnTo>
                <a:lnTo>
                  <a:pt x="59833" y="188244"/>
                </a:lnTo>
                <a:lnTo>
                  <a:pt x="97965" y="195941"/>
                </a:lnTo>
                <a:lnTo>
                  <a:pt x="136097" y="188244"/>
                </a:lnTo>
                <a:lnTo>
                  <a:pt x="167237" y="167251"/>
                </a:lnTo>
                <a:lnTo>
                  <a:pt x="188232" y="136112"/>
                </a:lnTo>
                <a:lnTo>
                  <a:pt x="195931" y="97976"/>
                </a:lnTo>
                <a:lnTo>
                  <a:pt x="188232" y="59842"/>
                </a:lnTo>
                <a:lnTo>
                  <a:pt x="167237" y="28699"/>
                </a:lnTo>
                <a:lnTo>
                  <a:pt x="136097" y="7700"/>
                </a:lnTo>
                <a:lnTo>
                  <a:pt x="97965" y="0"/>
                </a:lnTo>
                <a:close/>
              </a:path>
            </a:pathLst>
          </a:custGeom>
          <a:solidFill>
            <a:srgbClr val="6ACC44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43806" y="1214091"/>
            <a:ext cx="1257300" cy="10604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6600" b="1" spc="-160" dirty="0">
                <a:latin typeface="Tahoma"/>
                <a:cs typeface="Tahoma"/>
              </a:rPr>
              <a:t>cat</a:t>
            </a:r>
            <a:endParaRPr sz="6600">
              <a:latin typeface="Tahoma"/>
              <a:cs typeface="Tahom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064618" y="3377069"/>
            <a:ext cx="13977619" cy="9789795"/>
          </a:xfrm>
          <a:custGeom>
            <a:avLst/>
            <a:gdLst/>
            <a:ahLst/>
            <a:cxnLst/>
            <a:rect l="l" t="t" r="r" b="b"/>
            <a:pathLst>
              <a:path w="13977619" h="9789794">
                <a:moveTo>
                  <a:pt x="0" y="0"/>
                </a:moveTo>
                <a:lnTo>
                  <a:pt x="13977375" y="0"/>
                </a:lnTo>
                <a:lnTo>
                  <a:pt x="13977375" y="9789440"/>
                </a:lnTo>
                <a:lnTo>
                  <a:pt x="0" y="9789440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769518" y="3664810"/>
            <a:ext cx="12565380" cy="8376920"/>
          </a:xfrm>
          <a:custGeom>
            <a:avLst/>
            <a:gdLst/>
            <a:ahLst/>
            <a:cxnLst/>
            <a:rect l="l" t="t" r="r" b="b"/>
            <a:pathLst>
              <a:path w="12565380" h="8376920">
                <a:moveTo>
                  <a:pt x="12512708" y="0"/>
                </a:moveTo>
                <a:lnTo>
                  <a:pt x="52354" y="0"/>
                </a:lnTo>
                <a:lnTo>
                  <a:pt x="22087" y="818"/>
                </a:lnTo>
                <a:lnTo>
                  <a:pt x="6544" y="6544"/>
                </a:lnTo>
                <a:lnTo>
                  <a:pt x="818" y="22087"/>
                </a:lnTo>
                <a:lnTo>
                  <a:pt x="0" y="52354"/>
                </a:lnTo>
                <a:lnTo>
                  <a:pt x="0" y="8324353"/>
                </a:lnTo>
                <a:lnTo>
                  <a:pt x="818" y="8354621"/>
                </a:lnTo>
                <a:lnTo>
                  <a:pt x="6544" y="8370163"/>
                </a:lnTo>
                <a:lnTo>
                  <a:pt x="22087" y="8375890"/>
                </a:lnTo>
                <a:lnTo>
                  <a:pt x="52354" y="8376708"/>
                </a:lnTo>
                <a:lnTo>
                  <a:pt x="12512708" y="8376708"/>
                </a:lnTo>
                <a:lnTo>
                  <a:pt x="12542975" y="8375890"/>
                </a:lnTo>
                <a:lnTo>
                  <a:pt x="12558518" y="8370163"/>
                </a:lnTo>
                <a:lnTo>
                  <a:pt x="12564244" y="8354621"/>
                </a:lnTo>
                <a:lnTo>
                  <a:pt x="12565062" y="8324353"/>
                </a:lnTo>
                <a:lnTo>
                  <a:pt x="12565062" y="52354"/>
                </a:lnTo>
                <a:lnTo>
                  <a:pt x="12564244" y="22087"/>
                </a:lnTo>
                <a:lnTo>
                  <a:pt x="12558518" y="6544"/>
                </a:lnTo>
                <a:lnTo>
                  <a:pt x="12542975" y="818"/>
                </a:lnTo>
                <a:lnTo>
                  <a:pt x="1251270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791779" y="4263880"/>
            <a:ext cx="12542801" cy="714114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769518" y="3664810"/>
            <a:ext cx="12565380" cy="516255"/>
          </a:xfrm>
          <a:custGeom>
            <a:avLst/>
            <a:gdLst/>
            <a:ahLst/>
            <a:cxnLst/>
            <a:rect l="l" t="t" r="r" b="b"/>
            <a:pathLst>
              <a:path w="12565380" h="516254">
                <a:moveTo>
                  <a:pt x="12512708" y="0"/>
                </a:moveTo>
                <a:lnTo>
                  <a:pt x="52354" y="0"/>
                </a:lnTo>
                <a:lnTo>
                  <a:pt x="22087" y="818"/>
                </a:lnTo>
                <a:lnTo>
                  <a:pt x="6544" y="6544"/>
                </a:lnTo>
                <a:lnTo>
                  <a:pt x="818" y="22087"/>
                </a:lnTo>
                <a:lnTo>
                  <a:pt x="0" y="52354"/>
                </a:lnTo>
                <a:lnTo>
                  <a:pt x="0" y="516204"/>
                </a:lnTo>
                <a:lnTo>
                  <a:pt x="12565062" y="516204"/>
                </a:lnTo>
                <a:lnTo>
                  <a:pt x="12565062" y="52354"/>
                </a:lnTo>
                <a:lnTo>
                  <a:pt x="12564244" y="22087"/>
                </a:lnTo>
                <a:lnTo>
                  <a:pt x="12558518" y="6544"/>
                </a:lnTo>
                <a:lnTo>
                  <a:pt x="12542975" y="818"/>
                </a:lnTo>
                <a:lnTo>
                  <a:pt x="12512708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064618" y="3377069"/>
            <a:ext cx="13977619" cy="9789795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5"/>
              </a:spcBef>
            </a:pPr>
            <a:endParaRPr sz="28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1650" spc="50" dirty="0">
                <a:latin typeface="Trebuchet MS"/>
                <a:cs typeface="Trebuchet MS"/>
              </a:rPr>
              <a:t>yandex</a:t>
            </a:r>
            <a:r>
              <a:rPr sz="1650" spc="-215" dirty="0">
                <a:latin typeface="Trebuchet MS"/>
                <a:cs typeface="Trebuchet MS"/>
              </a:rPr>
              <a:t> </a:t>
            </a:r>
            <a:r>
              <a:rPr sz="1650" spc="290" dirty="0">
                <a:latin typeface="Trebuchet MS"/>
                <a:cs typeface="Trebuchet MS"/>
              </a:rPr>
              <a:t>—</a:t>
            </a:r>
            <a:r>
              <a:rPr sz="1650" spc="-215" dirty="0">
                <a:latin typeface="Trebuchet MS"/>
                <a:cs typeface="Trebuchet MS"/>
              </a:rPr>
              <a:t> </a:t>
            </a:r>
            <a:r>
              <a:rPr sz="1650" spc="80" dirty="0">
                <a:latin typeface="Trebuchet MS"/>
                <a:cs typeface="Trebuchet MS"/>
              </a:rPr>
              <a:t>bash</a:t>
            </a:r>
            <a:endParaRPr sz="1650">
              <a:latin typeface="Trebuchet MS"/>
              <a:cs typeface="Trebuchet M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937055" y="3824940"/>
            <a:ext cx="196215" cy="196215"/>
          </a:xfrm>
          <a:custGeom>
            <a:avLst/>
            <a:gdLst/>
            <a:ahLst/>
            <a:cxnLst/>
            <a:rect l="l" t="t" r="r" b="b"/>
            <a:pathLst>
              <a:path w="196214" h="196214">
                <a:moveTo>
                  <a:pt x="97965" y="0"/>
                </a:moveTo>
                <a:lnTo>
                  <a:pt x="59833" y="7700"/>
                </a:lnTo>
                <a:lnTo>
                  <a:pt x="28694" y="28699"/>
                </a:lnTo>
                <a:lnTo>
                  <a:pt x="7698" y="59842"/>
                </a:lnTo>
                <a:lnTo>
                  <a:pt x="0" y="97976"/>
                </a:lnTo>
                <a:lnTo>
                  <a:pt x="7698" y="136112"/>
                </a:lnTo>
                <a:lnTo>
                  <a:pt x="28694" y="167251"/>
                </a:lnTo>
                <a:lnTo>
                  <a:pt x="59833" y="188244"/>
                </a:lnTo>
                <a:lnTo>
                  <a:pt x="97965" y="195941"/>
                </a:lnTo>
                <a:lnTo>
                  <a:pt x="136097" y="188244"/>
                </a:lnTo>
                <a:lnTo>
                  <a:pt x="167237" y="167251"/>
                </a:lnTo>
                <a:lnTo>
                  <a:pt x="188232" y="136112"/>
                </a:lnTo>
                <a:lnTo>
                  <a:pt x="195931" y="97976"/>
                </a:lnTo>
                <a:lnTo>
                  <a:pt x="188232" y="59842"/>
                </a:lnTo>
                <a:lnTo>
                  <a:pt x="167237" y="28699"/>
                </a:lnTo>
                <a:lnTo>
                  <a:pt x="136097" y="7700"/>
                </a:lnTo>
                <a:lnTo>
                  <a:pt x="97965" y="0"/>
                </a:lnTo>
                <a:close/>
              </a:path>
            </a:pathLst>
          </a:custGeom>
          <a:solidFill>
            <a:srgbClr val="EB5B5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236116" y="3824940"/>
            <a:ext cx="196215" cy="196215"/>
          </a:xfrm>
          <a:custGeom>
            <a:avLst/>
            <a:gdLst/>
            <a:ahLst/>
            <a:cxnLst/>
            <a:rect l="l" t="t" r="r" b="b"/>
            <a:pathLst>
              <a:path w="196214" h="196214">
                <a:moveTo>
                  <a:pt x="97965" y="0"/>
                </a:moveTo>
                <a:lnTo>
                  <a:pt x="59833" y="7700"/>
                </a:lnTo>
                <a:lnTo>
                  <a:pt x="28694" y="28699"/>
                </a:lnTo>
                <a:lnTo>
                  <a:pt x="7698" y="59842"/>
                </a:lnTo>
                <a:lnTo>
                  <a:pt x="0" y="97976"/>
                </a:lnTo>
                <a:lnTo>
                  <a:pt x="7698" y="136112"/>
                </a:lnTo>
                <a:lnTo>
                  <a:pt x="28694" y="167251"/>
                </a:lnTo>
                <a:lnTo>
                  <a:pt x="59833" y="188244"/>
                </a:lnTo>
                <a:lnTo>
                  <a:pt x="97965" y="195941"/>
                </a:lnTo>
                <a:lnTo>
                  <a:pt x="136097" y="188244"/>
                </a:lnTo>
                <a:lnTo>
                  <a:pt x="167237" y="167251"/>
                </a:lnTo>
                <a:lnTo>
                  <a:pt x="188232" y="136112"/>
                </a:lnTo>
                <a:lnTo>
                  <a:pt x="195931" y="97976"/>
                </a:lnTo>
                <a:lnTo>
                  <a:pt x="188232" y="59842"/>
                </a:lnTo>
                <a:lnTo>
                  <a:pt x="167237" y="28699"/>
                </a:lnTo>
                <a:lnTo>
                  <a:pt x="136097" y="7700"/>
                </a:lnTo>
                <a:lnTo>
                  <a:pt x="97965" y="0"/>
                </a:lnTo>
                <a:close/>
              </a:path>
            </a:pathLst>
          </a:custGeom>
          <a:solidFill>
            <a:srgbClr val="F7BE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535175" y="3824940"/>
            <a:ext cx="196215" cy="196215"/>
          </a:xfrm>
          <a:custGeom>
            <a:avLst/>
            <a:gdLst/>
            <a:ahLst/>
            <a:cxnLst/>
            <a:rect l="l" t="t" r="r" b="b"/>
            <a:pathLst>
              <a:path w="196214" h="196214">
                <a:moveTo>
                  <a:pt x="97965" y="0"/>
                </a:moveTo>
                <a:lnTo>
                  <a:pt x="59833" y="7700"/>
                </a:lnTo>
                <a:lnTo>
                  <a:pt x="28694" y="28699"/>
                </a:lnTo>
                <a:lnTo>
                  <a:pt x="7698" y="59842"/>
                </a:lnTo>
                <a:lnTo>
                  <a:pt x="0" y="97976"/>
                </a:lnTo>
                <a:lnTo>
                  <a:pt x="7698" y="136112"/>
                </a:lnTo>
                <a:lnTo>
                  <a:pt x="28694" y="167251"/>
                </a:lnTo>
                <a:lnTo>
                  <a:pt x="59833" y="188244"/>
                </a:lnTo>
                <a:lnTo>
                  <a:pt x="97965" y="195941"/>
                </a:lnTo>
                <a:lnTo>
                  <a:pt x="136097" y="188244"/>
                </a:lnTo>
                <a:lnTo>
                  <a:pt x="167237" y="167251"/>
                </a:lnTo>
                <a:lnTo>
                  <a:pt x="188232" y="136112"/>
                </a:lnTo>
                <a:lnTo>
                  <a:pt x="195931" y="97976"/>
                </a:lnTo>
                <a:lnTo>
                  <a:pt x="188232" y="59842"/>
                </a:lnTo>
                <a:lnTo>
                  <a:pt x="167237" y="28699"/>
                </a:lnTo>
                <a:lnTo>
                  <a:pt x="136097" y="7700"/>
                </a:lnTo>
                <a:lnTo>
                  <a:pt x="97965" y="0"/>
                </a:lnTo>
                <a:close/>
              </a:path>
            </a:pathLst>
          </a:custGeom>
          <a:solidFill>
            <a:srgbClr val="6ACC44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43806" y="1214091"/>
            <a:ext cx="2003425" cy="10604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6600" b="1" spc="-170" dirty="0">
                <a:latin typeface="Tahoma"/>
                <a:cs typeface="Tahoma"/>
              </a:rPr>
              <a:t>head</a:t>
            </a:r>
            <a:endParaRPr sz="6600">
              <a:latin typeface="Tahoma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500209" y="3557709"/>
            <a:ext cx="7580630" cy="19208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100" spc="10" dirty="0">
                <a:latin typeface="Consolas"/>
                <a:cs typeface="Consolas"/>
              </a:rPr>
              <a:t>Ű</a:t>
            </a:r>
            <a:r>
              <a:rPr sz="4100" spc="-409" dirty="0">
                <a:latin typeface="Consolas"/>
                <a:cs typeface="Consolas"/>
              </a:rPr>
              <a:t> </a:t>
            </a:r>
            <a:r>
              <a:rPr sz="4100" spc="229" dirty="0">
                <a:latin typeface="Calibri"/>
                <a:cs typeface="Calibri"/>
              </a:rPr>
              <a:t>prints</a:t>
            </a:r>
            <a:r>
              <a:rPr sz="4100" spc="-125" dirty="0">
                <a:latin typeface="Calibri"/>
                <a:cs typeface="Calibri"/>
              </a:rPr>
              <a:t> </a:t>
            </a:r>
            <a:r>
              <a:rPr sz="4100" spc="215" dirty="0">
                <a:latin typeface="Calibri"/>
                <a:cs typeface="Calibri"/>
              </a:rPr>
              <a:t>the</a:t>
            </a:r>
            <a:r>
              <a:rPr sz="4100" spc="-125" dirty="0">
                <a:latin typeface="Calibri"/>
                <a:cs typeface="Calibri"/>
              </a:rPr>
              <a:t> </a:t>
            </a:r>
            <a:r>
              <a:rPr sz="4100" spc="200" dirty="0">
                <a:latin typeface="Calibri"/>
                <a:cs typeface="Calibri"/>
              </a:rPr>
              <a:t>first</a:t>
            </a:r>
            <a:r>
              <a:rPr sz="4100" spc="-125" dirty="0">
                <a:latin typeface="Calibri"/>
                <a:cs typeface="Calibri"/>
              </a:rPr>
              <a:t> </a:t>
            </a:r>
            <a:r>
              <a:rPr sz="4100" spc="215" dirty="0">
                <a:latin typeface="Calibri"/>
                <a:cs typeface="Calibri"/>
              </a:rPr>
              <a:t>part</a:t>
            </a:r>
            <a:r>
              <a:rPr sz="4100" spc="-125" dirty="0">
                <a:latin typeface="Calibri"/>
                <a:cs typeface="Calibri"/>
              </a:rPr>
              <a:t> </a:t>
            </a:r>
            <a:r>
              <a:rPr sz="4100" spc="254" dirty="0">
                <a:latin typeface="Calibri"/>
                <a:cs typeface="Calibri"/>
              </a:rPr>
              <a:t>of</a:t>
            </a:r>
            <a:r>
              <a:rPr sz="4100" spc="-125" dirty="0">
                <a:latin typeface="Calibri"/>
                <a:cs typeface="Calibri"/>
              </a:rPr>
              <a:t> </a:t>
            </a:r>
            <a:r>
              <a:rPr sz="4100" spc="190" dirty="0">
                <a:latin typeface="Calibri"/>
                <a:cs typeface="Calibri"/>
              </a:rPr>
              <a:t>files</a:t>
            </a:r>
            <a:endParaRPr sz="4100">
              <a:latin typeface="Calibri"/>
              <a:cs typeface="Calibri"/>
            </a:endParaRPr>
          </a:p>
          <a:p>
            <a:pPr marL="556895">
              <a:lnSpc>
                <a:spcPct val="100000"/>
              </a:lnSpc>
              <a:spcBef>
                <a:spcPts val="3915"/>
              </a:spcBef>
            </a:pPr>
            <a:r>
              <a:rPr sz="4950" spc="170" dirty="0">
                <a:latin typeface="Trebuchet MS"/>
                <a:cs typeface="Trebuchet MS"/>
              </a:rPr>
              <a:t>head</a:t>
            </a:r>
            <a:r>
              <a:rPr sz="4950" spc="-1045" dirty="0">
                <a:latin typeface="Trebuchet MS"/>
                <a:cs typeface="Trebuchet MS"/>
              </a:rPr>
              <a:t> </a:t>
            </a:r>
            <a:r>
              <a:rPr sz="4950" spc="-50" dirty="0">
                <a:latin typeface="Trebuchet MS"/>
                <a:cs typeface="Trebuchet MS"/>
              </a:rPr>
              <a:t>[OPTION]... </a:t>
            </a:r>
            <a:r>
              <a:rPr sz="4950" spc="-204" dirty="0">
                <a:latin typeface="Trebuchet MS"/>
                <a:cs typeface="Trebuchet MS"/>
              </a:rPr>
              <a:t>[FILE]...</a:t>
            </a:r>
            <a:endParaRPr sz="49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43806" y="1214091"/>
            <a:ext cx="2003425" cy="10604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6600" b="1" spc="-170" dirty="0">
                <a:latin typeface="Tahoma"/>
                <a:cs typeface="Tahoma"/>
              </a:rPr>
              <a:t>head</a:t>
            </a:r>
            <a:endParaRPr sz="6600">
              <a:latin typeface="Tahoma"/>
              <a:cs typeface="Tahom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064618" y="3377069"/>
            <a:ext cx="13977619" cy="9789795"/>
          </a:xfrm>
          <a:custGeom>
            <a:avLst/>
            <a:gdLst/>
            <a:ahLst/>
            <a:cxnLst/>
            <a:rect l="l" t="t" r="r" b="b"/>
            <a:pathLst>
              <a:path w="13977619" h="9789794">
                <a:moveTo>
                  <a:pt x="0" y="0"/>
                </a:moveTo>
                <a:lnTo>
                  <a:pt x="13977375" y="0"/>
                </a:lnTo>
                <a:lnTo>
                  <a:pt x="13977375" y="9789440"/>
                </a:lnTo>
                <a:lnTo>
                  <a:pt x="0" y="9789440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769518" y="3664810"/>
            <a:ext cx="12565380" cy="8376920"/>
          </a:xfrm>
          <a:custGeom>
            <a:avLst/>
            <a:gdLst/>
            <a:ahLst/>
            <a:cxnLst/>
            <a:rect l="l" t="t" r="r" b="b"/>
            <a:pathLst>
              <a:path w="12565380" h="8376920">
                <a:moveTo>
                  <a:pt x="12512708" y="0"/>
                </a:moveTo>
                <a:lnTo>
                  <a:pt x="52354" y="0"/>
                </a:lnTo>
                <a:lnTo>
                  <a:pt x="22087" y="818"/>
                </a:lnTo>
                <a:lnTo>
                  <a:pt x="6544" y="6544"/>
                </a:lnTo>
                <a:lnTo>
                  <a:pt x="818" y="22087"/>
                </a:lnTo>
                <a:lnTo>
                  <a:pt x="0" y="52354"/>
                </a:lnTo>
                <a:lnTo>
                  <a:pt x="0" y="8324353"/>
                </a:lnTo>
                <a:lnTo>
                  <a:pt x="818" y="8354621"/>
                </a:lnTo>
                <a:lnTo>
                  <a:pt x="6544" y="8370163"/>
                </a:lnTo>
                <a:lnTo>
                  <a:pt x="22087" y="8375890"/>
                </a:lnTo>
                <a:lnTo>
                  <a:pt x="52354" y="8376708"/>
                </a:lnTo>
                <a:lnTo>
                  <a:pt x="12512708" y="8376708"/>
                </a:lnTo>
                <a:lnTo>
                  <a:pt x="12542975" y="8375890"/>
                </a:lnTo>
                <a:lnTo>
                  <a:pt x="12558518" y="8370163"/>
                </a:lnTo>
                <a:lnTo>
                  <a:pt x="12564244" y="8354621"/>
                </a:lnTo>
                <a:lnTo>
                  <a:pt x="12565062" y="8324353"/>
                </a:lnTo>
                <a:lnTo>
                  <a:pt x="12565062" y="52354"/>
                </a:lnTo>
                <a:lnTo>
                  <a:pt x="12564244" y="22087"/>
                </a:lnTo>
                <a:lnTo>
                  <a:pt x="12558518" y="6544"/>
                </a:lnTo>
                <a:lnTo>
                  <a:pt x="12542975" y="818"/>
                </a:lnTo>
                <a:lnTo>
                  <a:pt x="1251270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791779" y="4263891"/>
            <a:ext cx="12542801" cy="354961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769518" y="3664810"/>
            <a:ext cx="12565380" cy="516255"/>
          </a:xfrm>
          <a:custGeom>
            <a:avLst/>
            <a:gdLst/>
            <a:ahLst/>
            <a:cxnLst/>
            <a:rect l="l" t="t" r="r" b="b"/>
            <a:pathLst>
              <a:path w="12565380" h="516254">
                <a:moveTo>
                  <a:pt x="12512708" y="0"/>
                </a:moveTo>
                <a:lnTo>
                  <a:pt x="52354" y="0"/>
                </a:lnTo>
                <a:lnTo>
                  <a:pt x="22087" y="818"/>
                </a:lnTo>
                <a:lnTo>
                  <a:pt x="6544" y="6544"/>
                </a:lnTo>
                <a:lnTo>
                  <a:pt x="818" y="22087"/>
                </a:lnTo>
                <a:lnTo>
                  <a:pt x="0" y="52354"/>
                </a:lnTo>
                <a:lnTo>
                  <a:pt x="0" y="516204"/>
                </a:lnTo>
                <a:lnTo>
                  <a:pt x="12565062" y="516204"/>
                </a:lnTo>
                <a:lnTo>
                  <a:pt x="12565062" y="52354"/>
                </a:lnTo>
                <a:lnTo>
                  <a:pt x="12564244" y="22087"/>
                </a:lnTo>
                <a:lnTo>
                  <a:pt x="12558518" y="6544"/>
                </a:lnTo>
                <a:lnTo>
                  <a:pt x="12542975" y="818"/>
                </a:lnTo>
                <a:lnTo>
                  <a:pt x="12512708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2540">
              <a:lnSpc>
                <a:spcPct val="100000"/>
              </a:lnSpc>
              <a:spcBef>
                <a:spcPts val="45"/>
              </a:spcBef>
            </a:pPr>
            <a:endParaRPr sz="2800">
              <a:latin typeface="Times New Roman"/>
              <a:cs typeface="Times New Roman"/>
            </a:endParaRPr>
          </a:p>
          <a:p>
            <a:pPr marL="2540" algn="ctr">
              <a:lnSpc>
                <a:spcPct val="100000"/>
              </a:lnSpc>
            </a:pPr>
            <a:r>
              <a:rPr spc="50" dirty="0">
                <a:latin typeface="Trebuchet MS"/>
                <a:cs typeface="Trebuchet MS"/>
              </a:rPr>
              <a:t>yandex</a:t>
            </a:r>
            <a:r>
              <a:rPr spc="-215" dirty="0">
                <a:latin typeface="Trebuchet MS"/>
                <a:cs typeface="Trebuchet MS"/>
              </a:rPr>
              <a:t> </a:t>
            </a:r>
            <a:r>
              <a:rPr spc="290" dirty="0">
                <a:latin typeface="Trebuchet MS"/>
                <a:cs typeface="Trebuchet MS"/>
              </a:rPr>
              <a:t>—</a:t>
            </a:r>
            <a:r>
              <a:rPr spc="-215" dirty="0">
                <a:latin typeface="Trebuchet MS"/>
                <a:cs typeface="Trebuchet MS"/>
              </a:rPr>
              <a:t> </a:t>
            </a:r>
            <a:r>
              <a:rPr spc="80" dirty="0">
                <a:latin typeface="Trebuchet MS"/>
                <a:cs typeface="Trebuchet MS"/>
              </a:rPr>
              <a:t>bash</a:t>
            </a:r>
          </a:p>
        </p:txBody>
      </p:sp>
      <p:sp>
        <p:nvSpPr>
          <p:cNvPr id="8" name="object 8"/>
          <p:cNvSpPr/>
          <p:nvPr/>
        </p:nvSpPr>
        <p:spPr>
          <a:xfrm>
            <a:off x="3937055" y="3824940"/>
            <a:ext cx="196215" cy="196215"/>
          </a:xfrm>
          <a:custGeom>
            <a:avLst/>
            <a:gdLst/>
            <a:ahLst/>
            <a:cxnLst/>
            <a:rect l="l" t="t" r="r" b="b"/>
            <a:pathLst>
              <a:path w="196214" h="196214">
                <a:moveTo>
                  <a:pt x="97965" y="0"/>
                </a:moveTo>
                <a:lnTo>
                  <a:pt x="59833" y="7700"/>
                </a:lnTo>
                <a:lnTo>
                  <a:pt x="28694" y="28699"/>
                </a:lnTo>
                <a:lnTo>
                  <a:pt x="7698" y="59842"/>
                </a:lnTo>
                <a:lnTo>
                  <a:pt x="0" y="97976"/>
                </a:lnTo>
                <a:lnTo>
                  <a:pt x="7698" y="136112"/>
                </a:lnTo>
                <a:lnTo>
                  <a:pt x="28694" y="167251"/>
                </a:lnTo>
                <a:lnTo>
                  <a:pt x="59833" y="188244"/>
                </a:lnTo>
                <a:lnTo>
                  <a:pt x="97965" y="195941"/>
                </a:lnTo>
                <a:lnTo>
                  <a:pt x="136097" y="188244"/>
                </a:lnTo>
                <a:lnTo>
                  <a:pt x="167237" y="167251"/>
                </a:lnTo>
                <a:lnTo>
                  <a:pt x="188232" y="136112"/>
                </a:lnTo>
                <a:lnTo>
                  <a:pt x="195931" y="97976"/>
                </a:lnTo>
                <a:lnTo>
                  <a:pt x="188232" y="59842"/>
                </a:lnTo>
                <a:lnTo>
                  <a:pt x="167237" y="28699"/>
                </a:lnTo>
                <a:lnTo>
                  <a:pt x="136097" y="7700"/>
                </a:lnTo>
                <a:lnTo>
                  <a:pt x="97965" y="0"/>
                </a:lnTo>
                <a:close/>
              </a:path>
            </a:pathLst>
          </a:custGeom>
          <a:solidFill>
            <a:srgbClr val="EB5B5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236116" y="3824940"/>
            <a:ext cx="196215" cy="196215"/>
          </a:xfrm>
          <a:custGeom>
            <a:avLst/>
            <a:gdLst/>
            <a:ahLst/>
            <a:cxnLst/>
            <a:rect l="l" t="t" r="r" b="b"/>
            <a:pathLst>
              <a:path w="196214" h="196214">
                <a:moveTo>
                  <a:pt x="97965" y="0"/>
                </a:moveTo>
                <a:lnTo>
                  <a:pt x="59833" y="7700"/>
                </a:lnTo>
                <a:lnTo>
                  <a:pt x="28694" y="28699"/>
                </a:lnTo>
                <a:lnTo>
                  <a:pt x="7698" y="59842"/>
                </a:lnTo>
                <a:lnTo>
                  <a:pt x="0" y="97976"/>
                </a:lnTo>
                <a:lnTo>
                  <a:pt x="7698" y="136112"/>
                </a:lnTo>
                <a:lnTo>
                  <a:pt x="28694" y="167251"/>
                </a:lnTo>
                <a:lnTo>
                  <a:pt x="59833" y="188244"/>
                </a:lnTo>
                <a:lnTo>
                  <a:pt x="97965" y="195941"/>
                </a:lnTo>
                <a:lnTo>
                  <a:pt x="136097" y="188244"/>
                </a:lnTo>
                <a:lnTo>
                  <a:pt x="167237" y="167251"/>
                </a:lnTo>
                <a:lnTo>
                  <a:pt x="188232" y="136112"/>
                </a:lnTo>
                <a:lnTo>
                  <a:pt x="195931" y="97976"/>
                </a:lnTo>
                <a:lnTo>
                  <a:pt x="188232" y="59842"/>
                </a:lnTo>
                <a:lnTo>
                  <a:pt x="167237" y="28699"/>
                </a:lnTo>
                <a:lnTo>
                  <a:pt x="136097" y="7700"/>
                </a:lnTo>
                <a:lnTo>
                  <a:pt x="97965" y="0"/>
                </a:lnTo>
                <a:close/>
              </a:path>
            </a:pathLst>
          </a:custGeom>
          <a:solidFill>
            <a:srgbClr val="F7BE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535175" y="3824940"/>
            <a:ext cx="196215" cy="196215"/>
          </a:xfrm>
          <a:custGeom>
            <a:avLst/>
            <a:gdLst/>
            <a:ahLst/>
            <a:cxnLst/>
            <a:rect l="l" t="t" r="r" b="b"/>
            <a:pathLst>
              <a:path w="196214" h="196214">
                <a:moveTo>
                  <a:pt x="97965" y="0"/>
                </a:moveTo>
                <a:lnTo>
                  <a:pt x="59833" y="7700"/>
                </a:lnTo>
                <a:lnTo>
                  <a:pt x="28694" y="28699"/>
                </a:lnTo>
                <a:lnTo>
                  <a:pt x="7698" y="59842"/>
                </a:lnTo>
                <a:lnTo>
                  <a:pt x="0" y="97976"/>
                </a:lnTo>
                <a:lnTo>
                  <a:pt x="7698" y="136112"/>
                </a:lnTo>
                <a:lnTo>
                  <a:pt x="28694" y="167251"/>
                </a:lnTo>
                <a:lnTo>
                  <a:pt x="59833" y="188244"/>
                </a:lnTo>
                <a:lnTo>
                  <a:pt x="97965" y="195941"/>
                </a:lnTo>
                <a:lnTo>
                  <a:pt x="136097" y="188244"/>
                </a:lnTo>
                <a:lnTo>
                  <a:pt x="167237" y="167251"/>
                </a:lnTo>
                <a:lnTo>
                  <a:pt x="188232" y="136112"/>
                </a:lnTo>
                <a:lnTo>
                  <a:pt x="195931" y="97976"/>
                </a:lnTo>
                <a:lnTo>
                  <a:pt x="188232" y="59842"/>
                </a:lnTo>
                <a:lnTo>
                  <a:pt x="167237" y="28699"/>
                </a:lnTo>
                <a:lnTo>
                  <a:pt x="136097" y="7700"/>
                </a:lnTo>
                <a:lnTo>
                  <a:pt x="97965" y="0"/>
                </a:lnTo>
                <a:close/>
              </a:path>
            </a:pathLst>
          </a:custGeom>
          <a:solidFill>
            <a:srgbClr val="6ACC44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43806" y="1214091"/>
            <a:ext cx="2962275" cy="10604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6600" b="1" spc="-170" dirty="0">
                <a:latin typeface="Tahoma"/>
                <a:cs typeface="Tahoma"/>
              </a:rPr>
              <a:t>head</a:t>
            </a:r>
            <a:r>
              <a:rPr sz="6600" b="1" spc="-735" dirty="0">
                <a:latin typeface="Tahoma"/>
                <a:cs typeface="Tahoma"/>
              </a:rPr>
              <a:t> </a:t>
            </a:r>
            <a:r>
              <a:rPr sz="6600" b="1" spc="-409" dirty="0">
                <a:latin typeface="Tahoma"/>
                <a:cs typeface="Tahoma"/>
              </a:rPr>
              <a:t>-n</a:t>
            </a:r>
            <a:endParaRPr sz="6600">
              <a:latin typeface="Tahoma"/>
              <a:cs typeface="Tahom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064618" y="3377069"/>
            <a:ext cx="13977619" cy="9789795"/>
          </a:xfrm>
          <a:custGeom>
            <a:avLst/>
            <a:gdLst/>
            <a:ahLst/>
            <a:cxnLst/>
            <a:rect l="l" t="t" r="r" b="b"/>
            <a:pathLst>
              <a:path w="13977619" h="9789794">
                <a:moveTo>
                  <a:pt x="0" y="0"/>
                </a:moveTo>
                <a:lnTo>
                  <a:pt x="13977375" y="0"/>
                </a:lnTo>
                <a:lnTo>
                  <a:pt x="13977375" y="9789440"/>
                </a:lnTo>
                <a:lnTo>
                  <a:pt x="0" y="9789440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769518" y="3664810"/>
            <a:ext cx="12565380" cy="8376920"/>
          </a:xfrm>
          <a:custGeom>
            <a:avLst/>
            <a:gdLst/>
            <a:ahLst/>
            <a:cxnLst/>
            <a:rect l="l" t="t" r="r" b="b"/>
            <a:pathLst>
              <a:path w="12565380" h="8376920">
                <a:moveTo>
                  <a:pt x="12512708" y="0"/>
                </a:moveTo>
                <a:lnTo>
                  <a:pt x="52354" y="0"/>
                </a:lnTo>
                <a:lnTo>
                  <a:pt x="22087" y="818"/>
                </a:lnTo>
                <a:lnTo>
                  <a:pt x="6544" y="6544"/>
                </a:lnTo>
                <a:lnTo>
                  <a:pt x="818" y="22087"/>
                </a:lnTo>
                <a:lnTo>
                  <a:pt x="0" y="52354"/>
                </a:lnTo>
                <a:lnTo>
                  <a:pt x="0" y="8324353"/>
                </a:lnTo>
                <a:lnTo>
                  <a:pt x="818" y="8354621"/>
                </a:lnTo>
                <a:lnTo>
                  <a:pt x="6544" y="8370163"/>
                </a:lnTo>
                <a:lnTo>
                  <a:pt x="22087" y="8375890"/>
                </a:lnTo>
                <a:lnTo>
                  <a:pt x="52354" y="8376708"/>
                </a:lnTo>
                <a:lnTo>
                  <a:pt x="12512708" y="8376708"/>
                </a:lnTo>
                <a:lnTo>
                  <a:pt x="12542975" y="8375890"/>
                </a:lnTo>
                <a:lnTo>
                  <a:pt x="12558518" y="8370163"/>
                </a:lnTo>
                <a:lnTo>
                  <a:pt x="12564244" y="8354621"/>
                </a:lnTo>
                <a:lnTo>
                  <a:pt x="12565062" y="8324353"/>
                </a:lnTo>
                <a:lnTo>
                  <a:pt x="12565062" y="52354"/>
                </a:lnTo>
                <a:lnTo>
                  <a:pt x="12564244" y="22087"/>
                </a:lnTo>
                <a:lnTo>
                  <a:pt x="12558518" y="6544"/>
                </a:lnTo>
                <a:lnTo>
                  <a:pt x="12542975" y="818"/>
                </a:lnTo>
                <a:lnTo>
                  <a:pt x="1251270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791779" y="4263880"/>
            <a:ext cx="12542801" cy="45653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769518" y="3664810"/>
            <a:ext cx="12565380" cy="516255"/>
          </a:xfrm>
          <a:custGeom>
            <a:avLst/>
            <a:gdLst/>
            <a:ahLst/>
            <a:cxnLst/>
            <a:rect l="l" t="t" r="r" b="b"/>
            <a:pathLst>
              <a:path w="12565380" h="516254">
                <a:moveTo>
                  <a:pt x="12512708" y="0"/>
                </a:moveTo>
                <a:lnTo>
                  <a:pt x="52354" y="0"/>
                </a:lnTo>
                <a:lnTo>
                  <a:pt x="22087" y="818"/>
                </a:lnTo>
                <a:lnTo>
                  <a:pt x="6544" y="6544"/>
                </a:lnTo>
                <a:lnTo>
                  <a:pt x="818" y="22087"/>
                </a:lnTo>
                <a:lnTo>
                  <a:pt x="0" y="52354"/>
                </a:lnTo>
                <a:lnTo>
                  <a:pt x="0" y="516204"/>
                </a:lnTo>
                <a:lnTo>
                  <a:pt x="12565062" y="516204"/>
                </a:lnTo>
                <a:lnTo>
                  <a:pt x="12565062" y="52354"/>
                </a:lnTo>
                <a:lnTo>
                  <a:pt x="12564244" y="22087"/>
                </a:lnTo>
                <a:lnTo>
                  <a:pt x="12558518" y="6544"/>
                </a:lnTo>
                <a:lnTo>
                  <a:pt x="12542975" y="818"/>
                </a:lnTo>
                <a:lnTo>
                  <a:pt x="12512708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2540">
              <a:lnSpc>
                <a:spcPct val="100000"/>
              </a:lnSpc>
              <a:spcBef>
                <a:spcPts val="45"/>
              </a:spcBef>
            </a:pPr>
            <a:endParaRPr sz="2800">
              <a:latin typeface="Times New Roman"/>
              <a:cs typeface="Times New Roman"/>
            </a:endParaRPr>
          </a:p>
          <a:p>
            <a:pPr marL="2540" algn="ctr">
              <a:lnSpc>
                <a:spcPct val="100000"/>
              </a:lnSpc>
            </a:pPr>
            <a:r>
              <a:rPr spc="50" dirty="0">
                <a:latin typeface="Trebuchet MS"/>
                <a:cs typeface="Trebuchet MS"/>
              </a:rPr>
              <a:t>yandex</a:t>
            </a:r>
            <a:r>
              <a:rPr spc="-215" dirty="0">
                <a:latin typeface="Trebuchet MS"/>
                <a:cs typeface="Trebuchet MS"/>
              </a:rPr>
              <a:t> </a:t>
            </a:r>
            <a:r>
              <a:rPr spc="290" dirty="0">
                <a:latin typeface="Trebuchet MS"/>
                <a:cs typeface="Trebuchet MS"/>
              </a:rPr>
              <a:t>—</a:t>
            </a:r>
            <a:r>
              <a:rPr spc="-215" dirty="0">
                <a:latin typeface="Trebuchet MS"/>
                <a:cs typeface="Trebuchet MS"/>
              </a:rPr>
              <a:t> </a:t>
            </a:r>
            <a:r>
              <a:rPr spc="80" dirty="0">
                <a:latin typeface="Trebuchet MS"/>
                <a:cs typeface="Trebuchet MS"/>
              </a:rPr>
              <a:t>bash</a:t>
            </a:r>
          </a:p>
        </p:txBody>
      </p:sp>
      <p:sp>
        <p:nvSpPr>
          <p:cNvPr id="8" name="object 8"/>
          <p:cNvSpPr/>
          <p:nvPr/>
        </p:nvSpPr>
        <p:spPr>
          <a:xfrm>
            <a:off x="3937055" y="3824940"/>
            <a:ext cx="196215" cy="196215"/>
          </a:xfrm>
          <a:custGeom>
            <a:avLst/>
            <a:gdLst/>
            <a:ahLst/>
            <a:cxnLst/>
            <a:rect l="l" t="t" r="r" b="b"/>
            <a:pathLst>
              <a:path w="196214" h="196214">
                <a:moveTo>
                  <a:pt x="97965" y="0"/>
                </a:moveTo>
                <a:lnTo>
                  <a:pt x="59833" y="7700"/>
                </a:lnTo>
                <a:lnTo>
                  <a:pt x="28694" y="28699"/>
                </a:lnTo>
                <a:lnTo>
                  <a:pt x="7698" y="59842"/>
                </a:lnTo>
                <a:lnTo>
                  <a:pt x="0" y="97976"/>
                </a:lnTo>
                <a:lnTo>
                  <a:pt x="7698" y="136112"/>
                </a:lnTo>
                <a:lnTo>
                  <a:pt x="28694" y="167251"/>
                </a:lnTo>
                <a:lnTo>
                  <a:pt x="59833" y="188244"/>
                </a:lnTo>
                <a:lnTo>
                  <a:pt x="97965" y="195941"/>
                </a:lnTo>
                <a:lnTo>
                  <a:pt x="136097" y="188244"/>
                </a:lnTo>
                <a:lnTo>
                  <a:pt x="167237" y="167251"/>
                </a:lnTo>
                <a:lnTo>
                  <a:pt x="188232" y="136112"/>
                </a:lnTo>
                <a:lnTo>
                  <a:pt x="195931" y="97976"/>
                </a:lnTo>
                <a:lnTo>
                  <a:pt x="188232" y="59842"/>
                </a:lnTo>
                <a:lnTo>
                  <a:pt x="167237" y="28699"/>
                </a:lnTo>
                <a:lnTo>
                  <a:pt x="136097" y="7700"/>
                </a:lnTo>
                <a:lnTo>
                  <a:pt x="97965" y="0"/>
                </a:lnTo>
                <a:close/>
              </a:path>
            </a:pathLst>
          </a:custGeom>
          <a:solidFill>
            <a:srgbClr val="EB5B5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236116" y="3824940"/>
            <a:ext cx="196215" cy="196215"/>
          </a:xfrm>
          <a:custGeom>
            <a:avLst/>
            <a:gdLst/>
            <a:ahLst/>
            <a:cxnLst/>
            <a:rect l="l" t="t" r="r" b="b"/>
            <a:pathLst>
              <a:path w="196214" h="196214">
                <a:moveTo>
                  <a:pt x="97965" y="0"/>
                </a:moveTo>
                <a:lnTo>
                  <a:pt x="59833" y="7700"/>
                </a:lnTo>
                <a:lnTo>
                  <a:pt x="28694" y="28699"/>
                </a:lnTo>
                <a:lnTo>
                  <a:pt x="7698" y="59842"/>
                </a:lnTo>
                <a:lnTo>
                  <a:pt x="0" y="97976"/>
                </a:lnTo>
                <a:lnTo>
                  <a:pt x="7698" y="136112"/>
                </a:lnTo>
                <a:lnTo>
                  <a:pt x="28694" y="167251"/>
                </a:lnTo>
                <a:lnTo>
                  <a:pt x="59833" y="188244"/>
                </a:lnTo>
                <a:lnTo>
                  <a:pt x="97965" y="195941"/>
                </a:lnTo>
                <a:lnTo>
                  <a:pt x="136097" y="188244"/>
                </a:lnTo>
                <a:lnTo>
                  <a:pt x="167237" y="167251"/>
                </a:lnTo>
                <a:lnTo>
                  <a:pt x="188232" y="136112"/>
                </a:lnTo>
                <a:lnTo>
                  <a:pt x="195931" y="97976"/>
                </a:lnTo>
                <a:lnTo>
                  <a:pt x="188232" y="59842"/>
                </a:lnTo>
                <a:lnTo>
                  <a:pt x="167237" y="28699"/>
                </a:lnTo>
                <a:lnTo>
                  <a:pt x="136097" y="7700"/>
                </a:lnTo>
                <a:lnTo>
                  <a:pt x="97965" y="0"/>
                </a:lnTo>
                <a:close/>
              </a:path>
            </a:pathLst>
          </a:custGeom>
          <a:solidFill>
            <a:srgbClr val="F7BE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535175" y="3824940"/>
            <a:ext cx="196215" cy="196215"/>
          </a:xfrm>
          <a:custGeom>
            <a:avLst/>
            <a:gdLst/>
            <a:ahLst/>
            <a:cxnLst/>
            <a:rect l="l" t="t" r="r" b="b"/>
            <a:pathLst>
              <a:path w="196214" h="196214">
                <a:moveTo>
                  <a:pt x="97965" y="0"/>
                </a:moveTo>
                <a:lnTo>
                  <a:pt x="59833" y="7700"/>
                </a:lnTo>
                <a:lnTo>
                  <a:pt x="28694" y="28699"/>
                </a:lnTo>
                <a:lnTo>
                  <a:pt x="7698" y="59842"/>
                </a:lnTo>
                <a:lnTo>
                  <a:pt x="0" y="97976"/>
                </a:lnTo>
                <a:lnTo>
                  <a:pt x="7698" y="136112"/>
                </a:lnTo>
                <a:lnTo>
                  <a:pt x="28694" y="167251"/>
                </a:lnTo>
                <a:lnTo>
                  <a:pt x="59833" y="188244"/>
                </a:lnTo>
                <a:lnTo>
                  <a:pt x="97965" y="195941"/>
                </a:lnTo>
                <a:lnTo>
                  <a:pt x="136097" y="188244"/>
                </a:lnTo>
                <a:lnTo>
                  <a:pt x="167237" y="167251"/>
                </a:lnTo>
                <a:lnTo>
                  <a:pt x="188232" y="136112"/>
                </a:lnTo>
                <a:lnTo>
                  <a:pt x="195931" y="97976"/>
                </a:lnTo>
                <a:lnTo>
                  <a:pt x="188232" y="59842"/>
                </a:lnTo>
                <a:lnTo>
                  <a:pt x="167237" y="28699"/>
                </a:lnTo>
                <a:lnTo>
                  <a:pt x="136097" y="7700"/>
                </a:lnTo>
                <a:lnTo>
                  <a:pt x="97965" y="0"/>
                </a:lnTo>
                <a:close/>
              </a:path>
            </a:pathLst>
          </a:custGeom>
          <a:solidFill>
            <a:srgbClr val="6ACC44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43806" y="1214091"/>
            <a:ext cx="1275715" cy="10604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6600" b="1" spc="-210" dirty="0">
                <a:latin typeface="Tahoma"/>
                <a:cs typeface="Tahoma"/>
              </a:rPr>
              <a:t>tail</a:t>
            </a:r>
            <a:endParaRPr sz="6600">
              <a:latin typeface="Tahoma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500209" y="3557709"/>
            <a:ext cx="7011034" cy="19208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100" spc="10" dirty="0">
                <a:latin typeface="Consolas"/>
                <a:cs typeface="Consolas"/>
              </a:rPr>
              <a:t>Ű</a:t>
            </a:r>
            <a:r>
              <a:rPr sz="4100" spc="-409" dirty="0">
                <a:latin typeface="Consolas"/>
                <a:cs typeface="Consolas"/>
              </a:rPr>
              <a:t> </a:t>
            </a:r>
            <a:r>
              <a:rPr sz="4100" spc="229" dirty="0">
                <a:latin typeface="Calibri"/>
                <a:cs typeface="Calibri"/>
              </a:rPr>
              <a:t>prints</a:t>
            </a:r>
            <a:r>
              <a:rPr sz="4100" spc="-125" dirty="0">
                <a:latin typeface="Calibri"/>
                <a:cs typeface="Calibri"/>
              </a:rPr>
              <a:t> </a:t>
            </a:r>
            <a:r>
              <a:rPr sz="4100" spc="215" dirty="0">
                <a:latin typeface="Calibri"/>
                <a:cs typeface="Calibri"/>
              </a:rPr>
              <a:t>the</a:t>
            </a:r>
            <a:r>
              <a:rPr sz="4100" spc="-125" dirty="0">
                <a:latin typeface="Calibri"/>
                <a:cs typeface="Calibri"/>
              </a:rPr>
              <a:t> </a:t>
            </a:r>
            <a:r>
              <a:rPr sz="4100" spc="220" dirty="0">
                <a:latin typeface="Calibri"/>
                <a:cs typeface="Calibri"/>
              </a:rPr>
              <a:t>last</a:t>
            </a:r>
            <a:r>
              <a:rPr sz="4100" spc="-125" dirty="0">
                <a:latin typeface="Calibri"/>
                <a:cs typeface="Calibri"/>
              </a:rPr>
              <a:t> </a:t>
            </a:r>
            <a:r>
              <a:rPr sz="4100" spc="215" dirty="0">
                <a:latin typeface="Calibri"/>
                <a:cs typeface="Calibri"/>
              </a:rPr>
              <a:t>part</a:t>
            </a:r>
            <a:r>
              <a:rPr sz="4100" spc="-125" dirty="0">
                <a:latin typeface="Calibri"/>
                <a:cs typeface="Calibri"/>
              </a:rPr>
              <a:t> </a:t>
            </a:r>
            <a:r>
              <a:rPr sz="4100" spc="254" dirty="0">
                <a:latin typeface="Calibri"/>
                <a:cs typeface="Calibri"/>
              </a:rPr>
              <a:t>of</a:t>
            </a:r>
            <a:r>
              <a:rPr sz="4100" spc="-125" dirty="0">
                <a:latin typeface="Calibri"/>
                <a:cs typeface="Calibri"/>
              </a:rPr>
              <a:t> </a:t>
            </a:r>
            <a:r>
              <a:rPr sz="4100" spc="190" dirty="0">
                <a:latin typeface="Calibri"/>
                <a:cs typeface="Calibri"/>
              </a:rPr>
              <a:t>files</a:t>
            </a:r>
            <a:endParaRPr sz="4100">
              <a:latin typeface="Calibri"/>
              <a:cs typeface="Calibri"/>
            </a:endParaRPr>
          </a:p>
          <a:p>
            <a:pPr marL="535940">
              <a:lnSpc>
                <a:spcPct val="100000"/>
              </a:lnSpc>
              <a:spcBef>
                <a:spcPts val="3915"/>
              </a:spcBef>
            </a:pPr>
            <a:r>
              <a:rPr sz="4950" spc="-75" dirty="0">
                <a:latin typeface="Trebuchet MS"/>
                <a:cs typeface="Trebuchet MS"/>
              </a:rPr>
              <a:t>tail </a:t>
            </a:r>
            <a:r>
              <a:rPr sz="4950" spc="-50" dirty="0">
                <a:latin typeface="Trebuchet MS"/>
                <a:cs typeface="Trebuchet MS"/>
              </a:rPr>
              <a:t>[OPTION]...</a:t>
            </a:r>
            <a:r>
              <a:rPr sz="4950" spc="-1030" dirty="0">
                <a:latin typeface="Trebuchet MS"/>
                <a:cs typeface="Trebuchet MS"/>
              </a:rPr>
              <a:t> </a:t>
            </a:r>
            <a:r>
              <a:rPr sz="4950" spc="-204" dirty="0">
                <a:latin typeface="Trebuchet MS"/>
                <a:cs typeface="Trebuchet MS"/>
              </a:rPr>
              <a:t>[FILE]...</a:t>
            </a:r>
            <a:endParaRPr sz="49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43806" y="1214091"/>
            <a:ext cx="1275715" cy="10604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6600" b="1" spc="-210" dirty="0">
                <a:latin typeface="Tahoma"/>
                <a:cs typeface="Tahoma"/>
              </a:rPr>
              <a:t>tail</a:t>
            </a:r>
            <a:endParaRPr sz="6600">
              <a:latin typeface="Tahoma"/>
              <a:cs typeface="Tahom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064618" y="3377069"/>
            <a:ext cx="13977619" cy="9789795"/>
          </a:xfrm>
          <a:custGeom>
            <a:avLst/>
            <a:gdLst/>
            <a:ahLst/>
            <a:cxnLst/>
            <a:rect l="l" t="t" r="r" b="b"/>
            <a:pathLst>
              <a:path w="13977619" h="9789794">
                <a:moveTo>
                  <a:pt x="0" y="0"/>
                </a:moveTo>
                <a:lnTo>
                  <a:pt x="13977375" y="0"/>
                </a:lnTo>
                <a:lnTo>
                  <a:pt x="13977375" y="9789440"/>
                </a:lnTo>
                <a:lnTo>
                  <a:pt x="0" y="9789440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769518" y="3664810"/>
            <a:ext cx="12565380" cy="8376920"/>
          </a:xfrm>
          <a:custGeom>
            <a:avLst/>
            <a:gdLst/>
            <a:ahLst/>
            <a:cxnLst/>
            <a:rect l="l" t="t" r="r" b="b"/>
            <a:pathLst>
              <a:path w="12565380" h="8376920">
                <a:moveTo>
                  <a:pt x="12512708" y="0"/>
                </a:moveTo>
                <a:lnTo>
                  <a:pt x="52354" y="0"/>
                </a:lnTo>
                <a:lnTo>
                  <a:pt x="22087" y="818"/>
                </a:lnTo>
                <a:lnTo>
                  <a:pt x="6544" y="6544"/>
                </a:lnTo>
                <a:lnTo>
                  <a:pt x="818" y="22087"/>
                </a:lnTo>
                <a:lnTo>
                  <a:pt x="0" y="52354"/>
                </a:lnTo>
                <a:lnTo>
                  <a:pt x="0" y="8324353"/>
                </a:lnTo>
                <a:lnTo>
                  <a:pt x="818" y="8354621"/>
                </a:lnTo>
                <a:lnTo>
                  <a:pt x="6544" y="8370163"/>
                </a:lnTo>
                <a:lnTo>
                  <a:pt x="22087" y="8375890"/>
                </a:lnTo>
                <a:lnTo>
                  <a:pt x="52354" y="8376708"/>
                </a:lnTo>
                <a:lnTo>
                  <a:pt x="12512708" y="8376708"/>
                </a:lnTo>
                <a:lnTo>
                  <a:pt x="12542975" y="8375890"/>
                </a:lnTo>
                <a:lnTo>
                  <a:pt x="12558518" y="8370163"/>
                </a:lnTo>
                <a:lnTo>
                  <a:pt x="12564244" y="8354621"/>
                </a:lnTo>
                <a:lnTo>
                  <a:pt x="12565062" y="8324353"/>
                </a:lnTo>
                <a:lnTo>
                  <a:pt x="12565062" y="52354"/>
                </a:lnTo>
                <a:lnTo>
                  <a:pt x="12564244" y="22087"/>
                </a:lnTo>
                <a:lnTo>
                  <a:pt x="12558518" y="6544"/>
                </a:lnTo>
                <a:lnTo>
                  <a:pt x="12542975" y="818"/>
                </a:lnTo>
                <a:lnTo>
                  <a:pt x="1251270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791779" y="4263880"/>
            <a:ext cx="12542801" cy="381140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769518" y="3664810"/>
            <a:ext cx="12565380" cy="516255"/>
          </a:xfrm>
          <a:custGeom>
            <a:avLst/>
            <a:gdLst/>
            <a:ahLst/>
            <a:cxnLst/>
            <a:rect l="l" t="t" r="r" b="b"/>
            <a:pathLst>
              <a:path w="12565380" h="516254">
                <a:moveTo>
                  <a:pt x="12512708" y="0"/>
                </a:moveTo>
                <a:lnTo>
                  <a:pt x="52354" y="0"/>
                </a:lnTo>
                <a:lnTo>
                  <a:pt x="22087" y="818"/>
                </a:lnTo>
                <a:lnTo>
                  <a:pt x="6544" y="6544"/>
                </a:lnTo>
                <a:lnTo>
                  <a:pt x="818" y="22087"/>
                </a:lnTo>
                <a:lnTo>
                  <a:pt x="0" y="52354"/>
                </a:lnTo>
                <a:lnTo>
                  <a:pt x="0" y="516204"/>
                </a:lnTo>
                <a:lnTo>
                  <a:pt x="12565062" y="516204"/>
                </a:lnTo>
                <a:lnTo>
                  <a:pt x="12565062" y="52354"/>
                </a:lnTo>
                <a:lnTo>
                  <a:pt x="12564244" y="22087"/>
                </a:lnTo>
                <a:lnTo>
                  <a:pt x="12558518" y="6544"/>
                </a:lnTo>
                <a:lnTo>
                  <a:pt x="12542975" y="818"/>
                </a:lnTo>
                <a:lnTo>
                  <a:pt x="12512708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2540">
              <a:lnSpc>
                <a:spcPct val="100000"/>
              </a:lnSpc>
              <a:spcBef>
                <a:spcPts val="45"/>
              </a:spcBef>
            </a:pPr>
            <a:endParaRPr sz="2800">
              <a:latin typeface="Times New Roman"/>
              <a:cs typeface="Times New Roman"/>
            </a:endParaRPr>
          </a:p>
          <a:p>
            <a:pPr marL="2540" algn="ctr">
              <a:lnSpc>
                <a:spcPct val="100000"/>
              </a:lnSpc>
            </a:pPr>
            <a:r>
              <a:rPr spc="50" dirty="0">
                <a:latin typeface="Trebuchet MS"/>
                <a:cs typeface="Trebuchet MS"/>
              </a:rPr>
              <a:t>yandex</a:t>
            </a:r>
            <a:r>
              <a:rPr spc="-215" dirty="0">
                <a:latin typeface="Trebuchet MS"/>
                <a:cs typeface="Trebuchet MS"/>
              </a:rPr>
              <a:t> </a:t>
            </a:r>
            <a:r>
              <a:rPr spc="290" dirty="0">
                <a:latin typeface="Trebuchet MS"/>
                <a:cs typeface="Trebuchet MS"/>
              </a:rPr>
              <a:t>—</a:t>
            </a:r>
            <a:r>
              <a:rPr spc="-215" dirty="0">
                <a:latin typeface="Trebuchet MS"/>
                <a:cs typeface="Trebuchet MS"/>
              </a:rPr>
              <a:t> </a:t>
            </a:r>
            <a:r>
              <a:rPr spc="80" dirty="0">
                <a:latin typeface="Trebuchet MS"/>
                <a:cs typeface="Trebuchet MS"/>
              </a:rPr>
              <a:t>bash</a:t>
            </a:r>
          </a:p>
        </p:txBody>
      </p:sp>
      <p:sp>
        <p:nvSpPr>
          <p:cNvPr id="8" name="object 8"/>
          <p:cNvSpPr/>
          <p:nvPr/>
        </p:nvSpPr>
        <p:spPr>
          <a:xfrm>
            <a:off x="3937055" y="3824940"/>
            <a:ext cx="196215" cy="196215"/>
          </a:xfrm>
          <a:custGeom>
            <a:avLst/>
            <a:gdLst/>
            <a:ahLst/>
            <a:cxnLst/>
            <a:rect l="l" t="t" r="r" b="b"/>
            <a:pathLst>
              <a:path w="196214" h="196214">
                <a:moveTo>
                  <a:pt x="97965" y="0"/>
                </a:moveTo>
                <a:lnTo>
                  <a:pt x="59833" y="7700"/>
                </a:lnTo>
                <a:lnTo>
                  <a:pt x="28694" y="28699"/>
                </a:lnTo>
                <a:lnTo>
                  <a:pt x="7698" y="59842"/>
                </a:lnTo>
                <a:lnTo>
                  <a:pt x="0" y="97976"/>
                </a:lnTo>
                <a:lnTo>
                  <a:pt x="7698" y="136112"/>
                </a:lnTo>
                <a:lnTo>
                  <a:pt x="28694" y="167251"/>
                </a:lnTo>
                <a:lnTo>
                  <a:pt x="59833" y="188244"/>
                </a:lnTo>
                <a:lnTo>
                  <a:pt x="97965" y="195941"/>
                </a:lnTo>
                <a:lnTo>
                  <a:pt x="136097" y="188244"/>
                </a:lnTo>
                <a:lnTo>
                  <a:pt x="167237" y="167251"/>
                </a:lnTo>
                <a:lnTo>
                  <a:pt x="188232" y="136112"/>
                </a:lnTo>
                <a:lnTo>
                  <a:pt x="195931" y="97976"/>
                </a:lnTo>
                <a:lnTo>
                  <a:pt x="188232" y="59842"/>
                </a:lnTo>
                <a:lnTo>
                  <a:pt x="167237" y="28699"/>
                </a:lnTo>
                <a:lnTo>
                  <a:pt x="136097" y="7700"/>
                </a:lnTo>
                <a:lnTo>
                  <a:pt x="97965" y="0"/>
                </a:lnTo>
                <a:close/>
              </a:path>
            </a:pathLst>
          </a:custGeom>
          <a:solidFill>
            <a:srgbClr val="EB5B5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236116" y="3824940"/>
            <a:ext cx="196215" cy="196215"/>
          </a:xfrm>
          <a:custGeom>
            <a:avLst/>
            <a:gdLst/>
            <a:ahLst/>
            <a:cxnLst/>
            <a:rect l="l" t="t" r="r" b="b"/>
            <a:pathLst>
              <a:path w="196214" h="196214">
                <a:moveTo>
                  <a:pt x="97965" y="0"/>
                </a:moveTo>
                <a:lnTo>
                  <a:pt x="59833" y="7700"/>
                </a:lnTo>
                <a:lnTo>
                  <a:pt x="28694" y="28699"/>
                </a:lnTo>
                <a:lnTo>
                  <a:pt x="7698" y="59842"/>
                </a:lnTo>
                <a:lnTo>
                  <a:pt x="0" y="97976"/>
                </a:lnTo>
                <a:lnTo>
                  <a:pt x="7698" y="136112"/>
                </a:lnTo>
                <a:lnTo>
                  <a:pt x="28694" y="167251"/>
                </a:lnTo>
                <a:lnTo>
                  <a:pt x="59833" y="188244"/>
                </a:lnTo>
                <a:lnTo>
                  <a:pt x="97965" y="195941"/>
                </a:lnTo>
                <a:lnTo>
                  <a:pt x="136097" y="188244"/>
                </a:lnTo>
                <a:lnTo>
                  <a:pt x="167237" y="167251"/>
                </a:lnTo>
                <a:lnTo>
                  <a:pt x="188232" y="136112"/>
                </a:lnTo>
                <a:lnTo>
                  <a:pt x="195931" y="97976"/>
                </a:lnTo>
                <a:lnTo>
                  <a:pt x="188232" y="59842"/>
                </a:lnTo>
                <a:lnTo>
                  <a:pt x="167237" y="28699"/>
                </a:lnTo>
                <a:lnTo>
                  <a:pt x="136097" y="7700"/>
                </a:lnTo>
                <a:lnTo>
                  <a:pt x="97965" y="0"/>
                </a:lnTo>
                <a:close/>
              </a:path>
            </a:pathLst>
          </a:custGeom>
          <a:solidFill>
            <a:srgbClr val="F7BE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535175" y="3824940"/>
            <a:ext cx="196215" cy="196215"/>
          </a:xfrm>
          <a:custGeom>
            <a:avLst/>
            <a:gdLst/>
            <a:ahLst/>
            <a:cxnLst/>
            <a:rect l="l" t="t" r="r" b="b"/>
            <a:pathLst>
              <a:path w="196214" h="196214">
                <a:moveTo>
                  <a:pt x="97965" y="0"/>
                </a:moveTo>
                <a:lnTo>
                  <a:pt x="59833" y="7700"/>
                </a:lnTo>
                <a:lnTo>
                  <a:pt x="28694" y="28699"/>
                </a:lnTo>
                <a:lnTo>
                  <a:pt x="7698" y="59842"/>
                </a:lnTo>
                <a:lnTo>
                  <a:pt x="0" y="97976"/>
                </a:lnTo>
                <a:lnTo>
                  <a:pt x="7698" y="136112"/>
                </a:lnTo>
                <a:lnTo>
                  <a:pt x="28694" y="167251"/>
                </a:lnTo>
                <a:lnTo>
                  <a:pt x="59833" y="188244"/>
                </a:lnTo>
                <a:lnTo>
                  <a:pt x="97965" y="195941"/>
                </a:lnTo>
                <a:lnTo>
                  <a:pt x="136097" y="188244"/>
                </a:lnTo>
                <a:lnTo>
                  <a:pt x="167237" y="167251"/>
                </a:lnTo>
                <a:lnTo>
                  <a:pt x="188232" y="136112"/>
                </a:lnTo>
                <a:lnTo>
                  <a:pt x="195931" y="97976"/>
                </a:lnTo>
                <a:lnTo>
                  <a:pt x="188232" y="59842"/>
                </a:lnTo>
                <a:lnTo>
                  <a:pt x="167237" y="28699"/>
                </a:lnTo>
                <a:lnTo>
                  <a:pt x="136097" y="7700"/>
                </a:lnTo>
                <a:lnTo>
                  <a:pt x="97965" y="0"/>
                </a:lnTo>
                <a:close/>
              </a:path>
            </a:pathLst>
          </a:custGeom>
          <a:solidFill>
            <a:srgbClr val="6ACC44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43806" y="1214091"/>
            <a:ext cx="2234565" cy="10604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6600" b="1" spc="-210" dirty="0">
                <a:latin typeface="Tahoma"/>
                <a:cs typeface="Tahoma"/>
              </a:rPr>
              <a:t>tail</a:t>
            </a:r>
            <a:r>
              <a:rPr sz="6600" b="1" spc="-735" dirty="0">
                <a:latin typeface="Tahoma"/>
                <a:cs typeface="Tahoma"/>
              </a:rPr>
              <a:t> </a:t>
            </a:r>
            <a:r>
              <a:rPr sz="6600" b="1" spc="-409" dirty="0">
                <a:latin typeface="Tahoma"/>
                <a:cs typeface="Tahoma"/>
              </a:rPr>
              <a:t>-n</a:t>
            </a:r>
            <a:endParaRPr sz="6600">
              <a:latin typeface="Tahoma"/>
              <a:cs typeface="Tahom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064618" y="3377069"/>
            <a:ext cx="13977619" cy="9789795"/>
          </a:xfrm>
          <a:custGeom>
            <a:avLst/>
            <a:gdLst/>
            <a:ahLst/>
            <a:cxnLst/>
            <a:rect l="l" t="t" r="r" b="b"/>
            <a:pathLst>
              <a:path w="13977619" h="9789794">
                <a:moveTo>
                  <a:pt x="0" y="0"/>
                </a:moveTo>
                <a:lnTo>
                  <a:pt x="13977375" y="0"/>
                </a:lnTo>
                <a:lnTo>
                  <a:pt x="13977375" y="9789440"/>
                </a:lnTo>
                <a:lnTo>
                  <a:pt x="0" y="9789440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769518" y="3664810"/>
            <a:ext cx="12565380" cy="8376920"/>
          </a:xfrm>
          <a:custGeom>
            <a:avLst/>
            <a:gdLst/>
            <a:ahLst/>
            <a:cxnLst/>
            <a:rect l="l" t="t" r="r" b="b"/>
            <a:pathLst>
              <a:path w="12565380" h="8376920">
                <a:moveTo>
                  <a:pt x="12512708" y="0"/>
                </a:moveTo>
                <a:lnTo>
                  <a:pt x="52354" y="0"/>
                </a:lnTo>
                <a:lnTo>
                  <a:pt x="22087" y="818"/>
                </a:lnTo>
                <a:lnTo>
                  <a:pt x="6544" y="6544"/>
                </a:lnTo>
                <a:lnTo>
                  <a:pt x="818" y="22087"/>
                </a:lnTo>
                <a:lnTo>
                  <a:pt x="0" y="52354"/>
                </a:lnTo>
                <a:lnTo>
                  <a:pt x="0" y="8324353"/>
                </a:lnTo>
                <a:lnTo>
                  <a:pt x="818" y="8354621"/>
                </a:lnTo>
                <a:lnTo>
                  <a:pt x="6544" y="8370163"/>
                </a:lnTo>
                <a:lnTo>
                  <a:pt x="22087" y="8375890"/>
                </a:lnTo>
                <a:lnTo>
                  <a:pt x="52354" y="8376708"/>
                </a:lnTo>
                <a:lnTo>
                  <a:pt x="12512708" y="8376708"/>
                </a:lnTo>
                <a:lnTo>
                  <a:pt x="12542975" y="8375890"/>
                </a:lnTo>
                <a:lnTo>
                  <a:pt x="12558518" y="8370163"/>
                </a:lnTo>
                <a:lnTo>
                  <a:pt x="12564244" y="8354621"/>
                </a:lnTo>
                <a:lnTo>
                  <a:pt x="12565062" y="8324353"/>
                </a:lnTo>
                <a:lnTo>
                  <a:pt x="12565062" y="52354"/>
                </a:lnTo>
                <a:lnTo>
                  <a:pt x="12564244" y="22087"/>
                </a:lnTo>
                <a:lnTo>
                  <a:pt x="12558518" y="6544"/>
                </a:lnTo>
                <a:lnTo>
                  <a:pt x="12542975" y="818"/>
                </a:lnTo>
                <a:lnTo>
                  <a:pt x="1251270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791779" y="4263880"/>
            <a:ext cx="12542801" cy="36019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769518" y="3664810"/>
            <a:ext cx="12565380" cy="516255"/>
          </a:xfrm>
          <a:custGeom>
            <a:avLst/>
            <a:gdLst/>
            <a:ahLst/>
            <a:cxnLst/>
            <a:rect l="l" t="t" r="r" b="b"/>
            <a:pathLst>
              <a:path w="12565380" h="516254">
                <a:moveTo>
                  <a:pt x="12512708" y="0"/>
                </a:moveTo>
                <a:lnTo>
                  <a:pt x="52354" y="0"/>
                </a:lnTo>
                <a:lnTo>
                  <a:pt x="22087" y="818"/>
                </a:lnTo>
                <a:lnTo>
                  <a:pt x="6544" y="6544"/>
                </a:lnTo>
                <a:lnTo>
                  <a:pt x="818" y="22087"/>
                </a:lnTo>
                <a:lnTo>
                  <a:pt x="0" y="52354"/>
                </a:lnTo>
                <a:lnTo>
                  <a:pt x="0" y="516204"/>
                </a:lnTo>
                <a:lnTo>
                  <a:pt x="12565062" y="516204"/>
                </a:lnTo>
                <a:lnTo>
                  <a:pt x="12565062" y="52354"/>
                </a:lnTo>
                <a:lnTo>
                  <a:pt x="12564244" y="22087"/>
                </a:lnTo>
                <a:lnTo>
                  <a:pt x="12558518" y="6544"/>
                </a:lnTo>
                <a:lnTo>
                  <a:pt x="12542975" y="818"/>
                </a:lnTo>
                <a:lnTo>
                  <a:pt x="12512708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2540">
              <a:lnSpc>
                <a:spcPct val="100000"/>
              </a:lnSpc>
              <a:spcBef>
                <a:spcPts val="45"/>
              </a:spcBef>
            </a:pPr>
            <a:endParaRPr sz="2800">
              <a:latin typeface="Times New Roman"/>
              <a:cs typeface="Times New Roman"/>
            </a:endParaRPr>
          </a:p>
          <a:p>
            <a:pPr marL="2540" algn="ctr">
              <a:lnSpc>
                <a:spcPct val="100000"/>
              </a:lnSpc>
            </a:pPr>
            <a:r>
              <a:rPr spc="50" dirty="0">
                <a:latin typeface="Trebuchet MS"/>
                <a:cs typeface="Trebuchet MS"/>
              </a:rPr>
              <a:t>yandex</a:t>
            </a:r>
            <a:r>
              <a:rPr spc="-215" dirty="0">
                <a:latin typeface="Trebuchet MS"/>
                <a:cs typeface="Trebuchet MS"/>
              </a:rPr>
              <a:t> </a:t>
            </a:r>
            <a:r>
              <a:rPr spc="290" dirty="0">
                <a:latin typeface="Trebuchet MS"/>
                <a:cs typeface="Trebuchet MS"/>
              </a:rPr>
              <a:t>—</a:t>
            </a:r>
            <a:r>
              <a:rPr spc="-215" dirty="0">
                <a:latin typeface="Trebuchet MS"/>
                <a:cs typeface="Trebuchet MS"/>
              </a:rPr>
              <a:t> </a:t>
            </a:r>
            <a:r>
              <a:rPr spc="80" dirty="0">
                <a:latin typeface="Trebuchet MS"/>
                <a:cs typeface="Trebuchet MS"/>
              </a:rPr>
              <a:t>bash</a:t>
            </a:r>
          </a:p>
        </p:txBody>
      </p:sp>
      <p:sp>
        <p:nvSpPr>
          <p:cNvPr id="8" name="object 8"/>
          <p:cNvSpPr/>
          <p:nvPr/>
        </p:nvSpPr>
        <p:spPr>
          <a:xfrm>
            <a:off x="3937055" y="3824940"/>
            <a:ext cx="196215" cy="196215"/>
          </a:xfrm>
          <a:custGeom>
            <a:avLst/>
            <a:gdLst/>
            <a:ahLst/>
            <a:cxnLst/>
            <a:rect l="l" t="t" r="r" b="b"/>
            <a:pathLst>
              <a:path w="196214" h="196214">
                <a:moveTo>
                  <a:pt x="97965" y="0"/>
                </a:moveTo>
                <a:lnTo>
                  <a:pt x="59833" y="7700"/>
                </a:lnTo>
                <a:lnTo>
                  <a:pt x="28694" y="28699"/>
                </a:lnTo>
                <a:lnTo>
                  <a:pt x="7698" y="59842"/>
                </a:lnTo>
                <a:lnTo>
                  <a:pt x="0" y="97976"/>
                </a:lnTo>
                <a:lnTo>
                  <a:pt x="7698" y="136112"/>
                </a:lnTo>
                <a:lnTo>
                  <a:pt x="28694" y="167251"/>
                </a:lnTo>
                <a:lnTo>
                  <a:pt x="59833" y="188244"/>
                </a:lnTo>
                <a:lnTo>
                  <a:pt x="97965" y="195941"/>
                </a:lnTo>
                <a:lnTo>
                  <a:pt x="136097" y="188244"/>
                </a:lnTo>
                <a:lnTo>
                  <a:pt x="167237" y="167251"/>
                </a:lnTo>
                <a:lnTo>
                  <a:pt x="188232" y="136112"/>
                </a:lnTo>
                <a:lnTo>
                  <a:pt x="195931" y="97976"/>
                </a:lnTo>
                <a:lnTo>
                  <a:pt x="188232" y="59842"/>
                </a:lnTo>
                <a:lnTo>
                  <a:pt x="167237" y="28699"/>
                </a:lnTo>
                <a:lnTo>
                  <a:pt x="136097" y="7700"/>
                </a:lnTo>
                <a:lnTo>
                  <a:pt x="97965" y="0"/>
                </a:lnTo>
                <a:close/>
              </a:path>
            </a:pathLst>
          </a:custGeom>
          <a:solidFill>
            <a:srgbClr val="EB5B5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236116" y="3824940"/>
            <a:ext cx="196215" cy="196215"/>
          </a:xfrm>
          <a:custGeom>
            <a:avLst/>
            <a:gdLst/>
            <a:ahLst/>
            <a:cxnLst/>
            <a:rect l="l" t="t" r="r" b="b"/>
            <a:pathLst>
              <a:path w="196214" h="196214">
                <a:moveTo>
                  <a:pt x="97965" y="0"/>
                </a:moveTo>
                <a:lnTo>
                  <a:pt x="59833" y="7700"/>
                </a:lnTo>
                <a:lnTo>
                  <a:pt x="28694" y="28699"/>
                </a:lnTo>
                <a:lnTo>
                  <a:pt x="7698" y="59842"/>
                </a:lnTo>
                <a:lnTo>
                  <a:pt x="0" y="97976"/>
                </a:lnTo>
                <a:lnTo>
                  <a:pt x="7698" y="136112"/>
                </a:lnTo>
                <a:lnTo>
                  <a:pt x="28694" y="167251"/>
                </a:lnTo>
                <a:lnTo>
                  <a:pt x="59833" y="188244"/>
                </a:lnTo>
                <a:lnTo>
                  <a:pt x="97965" y="195941"/>
                </a:lnTo>
                <a:lnTo>
                  <a:pt x="136097" y="188244"/>
                </a:lnTo>
                <a:lnTo>
                  <a:pt x="167237" y="167251"/>
                </a:lnTo>
                <a:lnTo>
                  <a:pt x="188232" y="136112"/>
                </a:lnTo>
                <a:lnTo>
                  <a:pt x="195931" y="97976"/>
                </a:lnTo>
                <a:lnTo>
                  <a:pt x="188232" y="59842"/>
                </a:lnTo>
                <a:lnTo>
                  <a:pt x="167237" y="28699"/>
                </a:lnTo>
                <a:lnTo>
                  <a:pt x="136097" y="7700"/>
                </a:lnTo>
                <a:lnTo>
                  <a:pt x="97965" y="0"/>
                </a:lnTo>
                <a:close/>
              </a:path>
            </a:pathLst>
          </a:custGeom>
          <a:solidFill>
            <a:srgbClr val="F7BE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535175" y="3824940"/>
            <a:ext cx="196215" cy="196215"/>
          </a:xfrm>
          <a:custGeom>
            <a:avLst/>
            <a:gdLst/>
            <a:ahLst/>
            <a:cxnLst/>
            <a:rect l="l" t="t" r="r" b="b"/>
            <a:pathLst>
              <a:path w="196214" h="196214">
                <a:moveTo>
                  <a:pt x="97965" y="0"/>
                </a:moveTo>
                <a:lnTo>
                  <a:pt x="59833" y="7700"/>
                </a:lnTo>
                <a:lnTo>
                  <a:pt x="28694" y="28699"/>
                </a:lnTo>
                <a:lnTo>
                  <a:pt x="7698" y="59842"/>
                </a:lnTo>
                <a:lnTo>
                  <a:pt x="0" y="97976"/>
                </a:lnTo>
                <a:lnTo>
                  <a:pt x="7698" y="136112"/>
                </a:lnTo>
                <a:lnTo>
                  <a:pt x="28694" y="167251"/>
                </a:lnTo>
                <a:lnTo>
                  <a:pt x="59833" y="188244"/>
                </a:lnTo>
                <a:lnTo>
                  <a:pt x="97965" y="195941"/>
                </a:lnTo>
                <a:lnTo>
                  <a:pt x="136097" y="188244"/>
                </a:lnTo>
                <a:lnTo>
                  <a:pt x="167237" y="167251"/>
                </a:lnTo>
                <a:lnTo>
                  <a:pt x="188232" y="136112"/>
                </a:lnTo>
                <a:lnTo>
                  <a:pt x="195931" y="97976"/>
                </a:lnTo>
                <a:lnTo>
                  <a:pt x="188232" y="59842"/>
                </a:lnTo>
                <a:lnTo>
                  <a:pt x="167237" y="28699"/>
                </a:lnTo>
                <a:lnTo>
                  <a:pt x="136097" y="7700"/>
                </a:lnTo>
                <a:lnTo>
                  <a:pt x="97965" y="0"/>
                </a:lnTo>
                <a:close/>
              </a:path>
            </a:pathLst>
          </a:custGeom>
          <a:solidFill>
            <a:srgbClr val="6ACC44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95152" y="6928141"/>
            <a:ext cx="13314044" cy="11880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555" dirty="0"/>
              <a:t>How</a:t>
            </a:r>
            <a:r>
              <a:rPr spc="-229" dirty="0"/>
              <a:t> </a:t>
            </a:r>
            <a:r>
              <a:rPr spc="360" dirty="0"/>
              <a:t>to</a:t>
            </a:r>
            <a:r>
              <a:rPr spc="-229" dirty="0"/>
              <a:t> </a:t>
            </a:r>
            <a:r>
              <a:rPr spc="355" dirty="0"/>
              <a:t>explore</a:t>
            </a:r>
            <a:r>
              <a:rPr spc="-229" dirty="0"/>
              <a:t> </a:t>
            </a:r>
            <a:r>
              <a:rPr spc="385" dirty="0"/>
              <a:t>the</a:t>
            </a:r>
            <a:r>
              <a:rPr spc="-229" dirty="0"/>
              <a:t> </a:t>
            </a:r>
            <a:r>
              <a:rPr spc="235" dirty="0"/>
              <a:t>file</a:t>
            </a:r>
            <a:r>
              <a:rPr spc="-229" dirty="0"/>
              <a:t> </a:t>
            </a:r>
            <a:r>
              <a:rPr spc="495" dirty="0"/>
              <a:t>system?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43806" y="1214091"/>
            <a:ext cx="2101215" cy="10604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6600" b="1" spc="-265" dirty="0">
                <a:latin typeface="Tahoma"/>
                <a:cs typeface="Tahoma"/>
              </a:rPr>
              <a:t>mo</a:t>
            </a:r>
            <a:r>
              <a:rPr sz="6600" b="1" spc="-180" dirty="0">
                <a:latin typeface="Tahoma"/>
                <a:cs typeface="Tahoma"/>
              </a:rPr>
              <a:t>r</a:t>
            </a:r>
            <a:r>
              <a:rPr sz="6600" b="1" spc="-100" dirty="0">
                <a:latin typeface="Tahoma"/>
                <a:cs typeface="Tahoma"/>
              </a:rPr>
              <a:t>e</a:t>
            </a:r>
            <a:endParaRPr sz="6600">
              <a:latin typeface="Tahoma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500209" y="3557709"/>
            <a:ext cx="8509635" cy="6686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100" spc="10" dirty="0">
                <a:latin typeface="Consolas"/>
                <a:cs typeface="Consolas"/>
              </a:rPr>
              <a:t>Ű</a:t>
            </a:r>
            <a:r>
              <a:rPr sz="4100" spc="-409" dirty="0">
                <a:latin typeface="Consolas"/>
                <a:cs typeface="Consolas"/>
              </a:rPr>
              <a:t> </a:t>
            </a:r>
            <a:r>
              <a:rPr sz="4100" spc="275" dirty="0">
                <a:latin typeface="Calibri"/>
                <a:cs typeface="Calibri"/>
              </a:rPr>
              <a:t>displays</a:t>
            </a:r>
            <a:r>
              <a:rPr sz="4100" spc="-125" dirty="0">
                <a:latin typeface="Calibri"/>
                <a:cs typeface="Calibri"/>
              </a:rPr>
              <a:t> </a:t>
            </a:r>
            <a:r>
              <a:rPr sz="4100" spc="180" dirty="0">
                <a:latin typeface="Calibri"/>
                <a:cs typeface="Calibri"/>
              </a:rPr>
              <a:t>text,</a:t>
            </a:r>
            <a:r>
              <a:rPr sz="4100" spc="-125" dirty="0">
                <a:latin typeface="Calibri"/>
                <a:cs typeface="Calibri"/>
              </a:rPr>
              <a:t> </a:t>
            </a:r>
            <a:r>
              <a:rPr sz="4100" spc="229" dirty="0">
                <a:latin typeface="Calibri"/>
                <a:cs typeface="Calibri"/>
              </a:rPr>
              <a:t>one</a:t>
            </a:r>
            <a:r>
              <a:rPr sz="4100" spc="-125" dirty="0">
                <a:latin typeface="Calibri"/>
                <a:cs typeface="Calibri"/>
              </a:rPr>
              <a:t> </a:t>
            </a:r>
            <a:r>
              <a:rPr sz="4100" spc="235" dirty="0">
                <a:latin typeface="Calibri"/>
                <a:cs typeface="Calibri"/>
              </a:rPr>
              <a:t>screen</a:t>
            </a:r>
            <a:r>
              <a:rPr sz="4100" spc="-125" dirty="0">
                <a:latin typeface="Calibri"/>
                <a:cs typeface="Calibri"/>
              </a:rPr>
              <a:t> </a:t>
            </a:r>
            <a:r>
              <a:rPr sz="4100" spc="204" dirty="0">
                <a:latin typeface="Calibri"/>
                <a:cs typeface="Calibri"/>
              </a:rPr>
              <a:t>at</a:t>
            </a:r>
            <a:r>
              <a:rPr sz="4100" spc="-125" dirty="0">
                <a:latin typeface="Calibri"/>
                <a:cs typeface="Calibri"/>
              </a:rPr>
              <a:t> </a:t>
            </a:r>
            <a:r>
              <a:rPr sz="4100" spc="215" dirty="0">
                <a:latin typeface="Calibri"/>
                <a:cs typeface="Calibri"/>
              </a:rPr>
              <a:t>a</a:t>
            </a:r>
            <a:r>
              <a:rPr sz="4100" spc="-125" dirty="0">
                <a:latin typeface="Calibri"/>
                <a:cs typeface="Calibri"/>
              </a:rPr>
              <a:t> </a:t>
            </a:r>
            <a:r>
              <a:rPr sz="4100" spc="210" dirty="0">
                <a:latin typeface="Calibri"/>
                <a:cs typeface="Calibri"/>
              </a:rPr>
              <a:t>time</a:t>
            </a:r>
            <a:endParaRPr sz="41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43806" y="1214091"/>
            <a:ext cx="2101215" cy="10604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6600" b="1" spc="-265" dirty="0">
                <a:latin typeface="Tahoma"/>
                <a:cs typeface="Tahoma"/>
              </a:rPr>
              <a:t>mo</a:t>
            </a:r>
            <a:r>
              <a:rPr sz="6600" b="1" spc="-180" dirty="0">
                <a:latin typeface="Tahoma"/>
                <a:cs typeface="Tahoma"/>
              </a:rPr>
              <a:t>r</a:t>
            </a:r>
            <a:r>
              <a:rPr sz="6600" b="1" spc="-100" dirty="0">
                <a:latin typeface="Tahoma"/>
                <a:cs typeface="Tahoma"/>
              </a:rPr>
              <a:t>e</a:t>
            </a:r>
            <a:endParaRPr sz="6600">
              <a:latin typeface="Tahoma"/>
              <a:cs typeface="Tahom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064618" y="3377069"/>
            <a:ext cx="13977619" cy="9789795"/>
          </a:xfrm>
          <a:custGeom>
            <a:avLst/>
            <a:gdLst/>
            <a:ahLst/>
            <a:cxnLst/>
            <a:rect l="l" t="t" r="r" b="b"/>
            <a:pathLst>
              <a:path w="13977619" h="9789794">
                <a:moveTo>
                  <a:pt x="0" y="0"/>
                </a:moveTo>
                <a:lnTo>
                  <a:pt x="13977375" y="0"/>
                </a:lnTo>
                <a:lnTo>
                  <a:pt x="13977375" y="9789440"/>
                </a:lnTo>
                <a:lnTo>
                  <a:pt x="0" y="9789440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769518" y="3664810"/>
            <a:ext cx="12565380" cy="8376920"/>
          </a:xfrm>
          <a:custGeom>
            <a:avLst/>
            <a:gdLst/>
            <a:ahLst/>
            <a:cxnLst/>
            <a:rect l="l" t="t" r="r" b="b"/>
            <a:pathLst>
              <a:path w="12565380" h="8376920">
                <a:moveTo>
                  <a:pt x="12512708" y="0"/>
                </a:moveTo>
                <a:lnTo>
                  <a:pt x="52354" y="0"/>
                </a:lnTo>
                <a:lnTo>
                  <a:pt x="22087" y="818"/>
                </a:lnTo>
                <a:lnTo>
                  <a:pt x="6544" y="6544"/>
                </a:lnTo>
                <a:lnTo>
                  <a:pt x="818" y="22087"/>
                </a:lnTo>
                <a:lnTo>
                  <a:pt x="0" y="52354"/>
                </a:lnTo>
                <a:lnTo>
                  <a:pt x="0" y="8324353"/>
                </a:lnTo>
                <a:lnTo>
                  <a:pt x="818" y="8354621"/>
                </a:lnTo>
                <a:lnTo>
                  <a:pt x="6544" y="8370163"/>
                </a:lnTo>
                <a:lnTo>
                  <a:pt x="22087" y="8375890"/>
                </a:lnTo>
                <a:lnTo>
                  <a:pt x="52354" y="8376708"/>
                </a:lnTo>
                <a:lnTo>
                  <a:pt x="12512708" y="8376708"/>
                </a:lnTo>
                <a:lnTo>
                  <a:pt x="12542975" y="8375890"/>
                </a:lnTo>
                <a:lnTo>
                  <a:pt x="12558518" y="8370163"/>
                </a:lnTo>
                <a:lnTo>
                  <a:pt x="12564244" y="8354621"/>
                </a:lnTo>
                <a:lnTo>
                  <a:pt x="12565062" y="8324353"/>
                </a:lnTo>
                <a:lnTo>
                  <a:pt x="12565062" y="52354"/>
                </a:lnTo>
                <a:lnTo>
                  <a:pt x="12564244" y="22087"/>
                </a:lnTo>
                <a:lnTo>
                  <a:pt x="12558518" y="6544"/>
                </a:lnTo>
                <a:lnTo>
                  <a:pt x="12542975" y="818"/>
                </a:lnTo>
                <a:lnTo>
                  <a:pt x="1251270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791779" y="4263880"/>
            <a:ext cx="12542801" cy="68688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769518" y="3664810"/>
            <a:ext cx="12565380" cy="516255"/>
          </a:xfrm>
          <a:custGeom>
            <a:avLst/>
            <a:gdLst/>
            <a:ahLst/>
            <a:cxnLst/>
            <a:rect l="l" t="t" r="r" b="b"/>
            <a:pathLst>
              <a:path w="12565380" h="516254">
                <a:moveTo>
                  <a:pt x="12512708" y="0"/>
                </a:moveTo>
                <a:lnTo>
                  <a:pt x="52354" y="0"/>
                </a:lnTo>
                <a:lnTo>
                  <a:pt x="22087" y="818"/>
                </a:lnTo>
                <a:lnTo>
                  <a:pt x="6544" y="6544"/>
                </a:lnTo>
                <a:lnTo>
                  <a:pt x="818" y="22087"/>
                </a:lnTo>
                <a:lnTo>
                  <a:pt x="0" y="52354"/>
                </a:lnTo>
                <a:lnTo>
                  <a:pt x="0" y="516204"/>
                </a:lnTo>
                <a:lnTo>
                  <a:pt x="12565062" y="516204"/>
                </a:lnTo>
                <a:lnTo>
                  <a:pt x="12565062" y="52354"/>
                </a:lnTo>
                <a:lnTo>
                  <a:pt x="12564244" y="22087"/>
                </a:lnTo>
                <a:lnTo>
                  <a:pt x="12558518" y="6544"/>
                </a:lnTo>
                <a:lnTo>
                  <a:pt x="12542975" y="818"/>
                </a:lnTo>
                <a:lnTo>
                  <a:pt x="12512708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2540">
              <a:lnSpc>
                <a:spcPct val="100000"/>
              </a:lnSpc>
              <a:spcBef>
                <a:spcPts val="45"/>
              </a:spcBef>
            </a:pPr>
            <a:endParaRPr sz="2800">
              <a:latin typeface="Times New Roman"/>
              <a:cs typeface="Times New Roman"/>
            </a:endParaRPr>
          </a:p>
          <a:p>
            <a:pPr marL="2540" algn="ctr">
              <a:lnSpc>
                <a:spcPct val="100000"/>
              </a:lnSpc>
            </a:pPr>
            <a:r>
              <a:rPr spc="50" dirty="0">
                <a:latin typeface="Trebuchet MS"/>
                <a:cs typeface="Trebuchet MS"/>
              </a:rPr>
              <a:t>yandex</a:t>
            </a:r>
            <a:r>
              <a:rPr spc="-215" dirty="0">
                <a:latin typeface="Trebuchet MS"/>
                <a:cs typeface="Trebuchet MS"/>
              </a:rPr>
              <a:t> </a:t>
            </a:r>
            <a:r>
              <a:rPr spc="290" dirty="0">
                <a:latin typeface="Trebuchet MS"/>
                <a:cs typeface="Trebuchet MS"/>
              </a:rPr>
              <a:t>—</a:t>
            </a:r>
            <a:r>
              <a:rPr spc="-215" dirty="0">
                <a:latin typeface="Trebuchet MS"/>
                <a:cs typeface="Trebuchet MS"/>
              </a:rPr>
              <a:t> </a:t>
            </a:r>
            <a:r>
              <a:rPr spc="80" dirty="0">
                <a:latin typeface="Trebuchet MS"/>
                <a:cs typeface="Trebuchet MS"/>
              </a:rPr>
              <a:t>bash</a:t>
            </a:r>
          </a:p>
        </p:txBody>
      </p:sp>
      <p:sp>
        <p:nvSpPr>
          <p:cNvPr id="8" name="object 8"/>
          <p:cNvSpPr/>
          <p:nvPr/>
        </p:nvSpPr>
        <p:spPr>
          <a:xfrm>
            <a:off x="3937055" y="3824940"/>
            <a:ext cx="196215" cy="196215"/>
          </a:xfrm>
          <a:custGeom>
            <a:avLst/>
            <a:gdLst/>
            <a:ahLst/>
            <a:cxnLst/>
            <a:rect l="l" t="t" r="r" b="b"/>
            <a:pathLst>
              <a:path w="196214" h="196214">
                <a:moveTo>
                  <a:pt x="97965" y="0"/>
                </a:moveTo>
                <a:lnTo>
                  <a:pt x="59833" y="7700"/>
                </a:lnTo>
                <a:lnTo>
                  <a:pt x="28694" y="28699"/>
                </a:lnTo>
                <a:lnTo>
                  <a:pt x="7698" y="59842"/>
                </a:lnTo>
                <a:lnTo>
                  <a:pt x="0" y="97976"/>
                </a:lnTo>
                <a:lnTo>
                  <a:pt x="7698" y="136112"/>
                </a:lnTo>
                <a:lnTo>
                  <a:pt x="28694" y="167251"/>
                </a:lnTo>
                <a:lnTo>
                  <a:pt x="59833" y="188244"/>
                </a:lnTo>
                <a:lnTo>
                  <a:pt x="97965" y="195941"/>
                </a:lnTo>
                <a:lnTo>
                  <a:pt x="136097" y="188244"/>
                </a:lnTo>
                <a:lnTo>
                  <a:pt x="167237" y="167251"/>
                </a:lnTo>
                <a:lnTo>
                  <a:pt x="188232" y="136112"/>
                </a:lnTo>
                <a:lnTo>
                  <a:pt x="195931" y="97976"/>
                </a:lnTo>
                <a:lnTo>
                  <a:pt x="188232" y="59842"/>
                </a:lnTo>
                <a:lnTo>
                  <a:pt x="167237" y="28699"/>
                </a:lnTo>
                <a:lnTo>
                  <a:pt x="136097" y="7700"/>
                </a:lnTo>
                <a:lnTo>
                  <a:pt x="97965" y="0"/>
                </a:lnTo>
                <a:close/>
              </a:path>
            </a:pathLst>
          </a:custGeom>
          <a:solidFill>
            <a:srgbClr val="EB5B5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236116" y="3824940"/>
            <a:ext cx="196215" cy="196215"/>
          </a:xfrm>
          <a:custGeom>
            <a:avLst/>
            <a:gdLst/>
            <a:ahLst/>
            <a:cxnLst/>
            <a:rect l="l" t="t" r="r" b="b"/>
            <a:pathLst>
              <a:path w="196214" h="196214">
                <a:moveTo>
                  <a:pt x="97965" y="0"/>
                </a:moveTo>
                <a:lnTo>
                  <a:pt x="59833" y="7700"/>
                </a:lnTo>
                <a:lnTo>
                  <a:pt x="28694" y="28699"/>
                </a:lnTo>
                <a:lnTo>
                  <a:pt x="7698" y="59842"/>
                </a:lnTo>
                <a:lnTo>
                  <a:pt x="0" y="97976"/>
                </a:lnTo>
                <a:lnTo>
                  <a:pt x="7698" y="136112"/>
                </a:lnTo>
                <a:lnTo>
                  <a:pt x="28694" y="167251"/>
                </a:lnTo>
                <a:lnTo>
                  <a:pt x="59833" y="188244"/>
                </a:lnTo>
                <a:lnTo>
                  <a:pt x="97965" y="195941"/>
                </a:lnTo>
                <a:lnTo>
                  <a:pt x="136097" y="188244"/>
                </a:lnTo>
                <a:lnTo>
                  <a:pt x="167237" y="167251"/>
                </a:lnTo>
                <a:lnTo>
                  <a:pt x="188232" y="136112"/>
                </a:lnTo>
                <a:lnTo>
                  <a:pt x="195931" y="97976"/>
                </a:lnTo>
                <a:lnTo>
                  <a:pt x="188232" y="59842"/>
                </a:lnTo>
                <a:lnTo>
                  <a:pt x="167237" y="28699"/>
                </a:lnTo>
                <a:lnTo>
                  <a:pt x="136097" y="7700"/>
                </a:lnTo>
                <a:lnTo>
                  <a:pt x="97965" y="0"/>
                </a:lnTo>
                <a:close/>
              </a:path>
            </a:pathLst>
          </a:custGeom>
          <a:solidFill>
            <a:srgbClr val="F7BE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535175" y="3824940"/>
            <a:ext cx="196215" cy="196215"/>
          </a:xfrm>
          <a:custGeom>
            <a:avLst/>
            <a:gdLst/>
            <a:ahLst/>
            <a:cxnLst/>
            <a:rect l="l" t="t" r="r" b="b"/>
            <a:pathLst>
              <a:path w="196214" h="196214">
                <a:moveTo>
                  <a:pt x="97965" y="0"/>
                </a:moveTo>
                <a:lnTo>
                  <a:pt x="59833" y="7700"/>
                </a:lnTo>
                <a:lnTo>
                  <a:pt x="28694" y="28699"/>
                </a:lnTo>
                <a:lnTo>
                  <a:pt x="7698" y="59842"/>
                </a:lnTo>
                <a:lnTo>
                  <a:pt x="0" y="97976"/>
                </a:lnTo>
                <a:lnTo>
                  <a:pt x="7698" y="136112"/>
                </a:lnTo>
                <a:lnTo>
                  <a:pt x="28694" y="167251"/>
                </a:lnTo>
                <a:lnTo>
                  <a:pt x="59833" y="188244"/>
                </a:lnTo>
                <a:lnTo>
                  <a:pt x="97965" y="195941"/>
                </a:lnTo>
                <a:lnTo>
                  <a:pt x="136097" y="188244"/>
                </a:lnTo>
                <a:lnTo>
                  <a:pt x="167237" y="167251"/>
                </a:lnTo>
                <a:lnTo>
                  <a:pt x="188232" y="136112"/>
                </a:lnTo>
                <a:lnTo>
                  <a:pt x="195931" y="97976"/>
                </a:lnTo>
                <a:lnTo>
                  <a:pt x="188232" y="59842"/>
                </a:lnTo>
                <a:lnTo>
                  <a:pt x="167237" y="28699"/>
                </a:lnTo>
                <a:lnTo>
                  <a:pt x="136097" y="7700"/>
                </a:lnTo>
                <a:lnTo>
                  <a:pt x="97965" y="0"/>
                </a:lnTo>
                <a:close/>
              </a:path>
            </a:pathLst>
          </a:custGeom>
          <a:solidFill>
            <a:srgbClr val="6ACC44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43806" y="1214091"/>
            <a:ext cx="1520825" cy="10604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6600" b="1" spc="-190" dirty="0">
                <a:latin typeface="Tahoma"/>
                <a:cs typeface="Tahoma"/>
              </a:rPr>
              <a:t>le</a:t>
            </a:r>
            <a:r>
              <a:rPr sz="6600" b="1" spc="-290" dirty="0">
                <a:latin typeface="Tahoma"/>
                <a:cs typeface="Tahoma"/>
              </a:rPr>
              <a:t>s</a:t>
            </a:r>
            <a:r>
              <a:rPr sz="6600" b="1" spc="-275" dirty="0">
                <a:latin typeface="Tahoma"/>
                <a:cs typeface="Tahoma"/>
              </a:rPr>
              <a:t>s</a:t>
            </a:r>
            <a:endParaRPr sz="6600">
              <a:latin typeface="Tahoma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500209" y="3557709"/>
            <a:ext cx="7400290" cy="6686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100" spc="10" dirty="0">
                <a:latin typeface="Consolas"/>
                <a:cs typeface="Consolas"/>
              </a:rPr>
              <a:t>Ű</a:t>
            </a:r>
            <a:r>
              <a:rPr sz="4100" spc="-1470" dirty="0">
                <a:latin typeface="Consolas"/>
                <a:cs typeface="Consolas"/>
              </a:rPr>
              <a:t> </a:t>
            </a:r>
            <a:r>
              <a:rPr sz="4100" spc="275" dirty="0">
                <a:latin typeface="Calibri"/>
                <a:cs typeface="Calibri"/>
              </a:rPr>
              <a:t>displays </a:t>
            </a:r>
            <a:r>
              <a:rPr sz="4100" spc="180" dirty="0">
                <a:latin typeface="Calibri"/>
                <a:cs typeface="Calibri"/>
              </a:rPr>
              <a:t>text, </a:t>
            </a:r>
            <a:r>
              <a:rPr sz="4100" spc="200" dirty="0">
                <a:latin typeface="Calibri"/>
                <a:cs typeface="Calibri"/>
              </a:rPr>
              <a:t>allows </a:t>
            </a:r>
            <a:r>
              <a:rPr sz="4100" spc="220" dirty="0">
                <a:latin typeface="Calibri"/>
                <a:cs typeface="Calibri"/>
              </a:rPr>
              <a:t>scrolling</a:t>
            </a:r>
            <a:endParaRPr sz="41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43806" y="1214091"/>
            <a:ext cx="1520825" cy="10604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6600" b="1" spc="-190" dirty="0">
                <a:latin typeface="Tahoma"/>
                <a:cs typeface="Tahoma"/>
              </a:rPr>
              <a:t>le</a:t>
            </a:r>
            <a:r>
              <a:rPr sz="6600" b="1" spc="-290" dirty="0">
                <a:latin typeface="Tahoma"/>
                <a:cs typeface="Tahoma"/>
              </a:rPr>
              <a:t>s</a:t>
            </a:r>
            <a:r>
              <a:rPr sz="6600" b="1" spc="-275" dirty="0">
                <a:latin typeface="Tahoma"/>
                <a:cs typeface="Tahoma"/>
              </a:rPr>
              <a:t>s</a:t>
            </a:r>
            <a:endParaRPr sz="6600">
              <a:latin typeface="Tahoma"/>
              <a:cs typeface="Tahom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064618" y="3377069"/>
            <a:ext cx="13977619" cy="9789795"/>
          </a:xfrm>
          <a:custGeom>
            <a:avLst/>
            <a:gdLst/>
            <a:ahLst/>
            <a:cxnLst/>
            <a:rect l="l" t="t" r="r" b="b"/>
            <a:pathLst>
              <a:path w="13977619" h="9789794">
                <a:moveTo>
                  <a:pt x="0" y="0"/>
                </a:moveTo>
                <a:lnTo>
                  <a:pt x="13977375" y="0"/>
                </a:lnTo>
                <a:lnTo>
                  <a:pt x="13977375" y="9789440"/>
                </a:lnTo>
                <a:lnTo>
                  <a:pt x="0" y="9789440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769518" y="3664810"/>
            <a:ext cx="12565380" cy="8376920"/>
          </a:xfrm>
          <a:custGeom>
            <a:avLst/>
            <a:gdLst/>
            <a:ahLst/>
            <a:cxnLst/>
            <a:rect l="l" t="t" r="r" b="b"/>
            <a:pathLst>
              <a:path w="12565380" h="8376920">
                <a:moveTo>
                  <a:pt x="12512708" y="0"/>
                </a:moveTo>
                <a:lnTo>
                  <a:pt x="52354" y="0"/>
                </a:lnTo>
                <a:lnTo>
                  <a:pt x="22087" y="818"/>
                </a:lnTo>
                <a:lnTo>
                  <a:pt x="6544" y="6544"/>
                </a:lnTo>
                <a:lnTo>
                  <a:pt x="818" y="22087"/>
                </a:lnTo>
                <a:lnTo>
                  <a:pt x="0" y="52354"/>
                </a:lnTo>
                <a:lnTo>
                  <a:pt x="0" y="8324353"/>
                </a:lnTo>
                <a:lnTo>
                  <a:pt x="818" y="8354621"/>
                </a:lnTo>
                <a:lnTo>
                  <a:pt x="6544" y="8370163"/>
                </a:lnTo>
                <a:lnTo>
                  <a:pt x="22087" y="8375890"/>
                </a:lnTo>
                <a:lnTo>
                  <a:pt x="52354" y="8376708"/>
                </a:lnTo>
                <a:lnTo>
                  <a:pt x="12512708" y="8376708"/>
                </a:lnTo>
                <a:lnTo>
                  <a:pt x="12542975" y="8375890"/>
                </a:lnTo>
                <a:lnTo>
                  <a:pt x="12558518" y="8370163"/>
                </a:lnTo>
                <a:lnTo>
                  <a:pt x="12564244" y="8354621"/>
                </a:lnTo>
                <a:lnTo>
                  <a:pt x="12565062" y="8324353"/>
                </a:lnTo>
                <a:lnTo>
                  <a:pt x="12565062" y="52354"/>
                </a:lnTo>
                <a:lnTo>
                  <a:pt x="12564244" y="22087"/>
                </a:lnTo>
                <a:lnTo>
                  <a:pt x="12558518" y="6544"/>
                </a:lnTo>
                <a:lnTo>
                  <a:pt x="12542975" y="818"/>
                </a:lnTo>
                <a:lnTo>
                  <a:pt x="1251270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791779" y="4263880"/>
            <a:ext cx="12542801" cy="657571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769518" y="3664810"/>
            <a:ext cx="12565380" cy="516255"/>
          </a:xfrm>
          <a:custGeom>
            <a:avLst/>
            <a:gdLst/>
            <a:ahLst/>
            <a:cxnLst/>
            <a:rect l="l" t="t" r="r" b="b"/>
            <a:pathLst>
              <a:path w="12565380" h="516254">
                <a:moveTo>
                  <a:pt x="12512708" y="0"/>
                </a:moveTo>
                <a:lnTo>
                  <a:pt x="52354" y="0"/>
                </a:lnTo>
                <a:lnTo>
                  <a:pt x="22087" y="818"/>
                </a:lnTo>
                <a:lnTo>
                  <a:pt x="6544" y="6544"/>
                </a:lnTo>
                <a:lnTo>
                  <a:pt x="818" y="22087"/>
                </a:lnTo>
                <a:lnTo>
                  <a:pt x="0" y="52354"/>
                </a:lnTo>
                <a:lnTo>
                  <a:pt x="0" y="516204"/>
                </a:lnTo>
                <a:lnTo>
                  <a:pt x="12565062" y="516204"/>
                </a:lnTo>
                <a:lnTo>
                  <a:pt x="12565062" y="52354"/>
                </a:lnTo>
                <a:lnTo>
                  <a:pt x="12564244" y="22087"/>
                </a:lnTo>
                <a:lnTo>
                  <a:pt x="12558518" y="6544"/>
                </a:lnTo>
                <a:lnTo>
                  <a:pt x="12542975" y="818"/>
                </a:lnTo>
                <a:lnTo>
                  <a:pt x="12512708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2540">
              <a:lnSpc>
                <a:spcPct val="100000"/>
              </a:lnSpc>
              <a:spcBef>
                <a:spcPts val="45"/>
              </a:spcBef>
            </a:pPr>
            <a:endParaRPr sz="2800">
              <a:latin typeface="Times New Roman"/>
              <a:cs typeface="Times New Roman"/>
            </a:endParaRPr>
          </a:p>
          <a:p>
            <a:pPr marL="2540" algn="ctr">
              <a:lnSpc>
                <a:spcPct val="100000"/>
              </a:lnSpc>
            </a:pPr>
            <a:r>
              <a:rPr spc="50" dirty="0">
                <a:latin typeface="Trebuchet MS"/>
                <a:cs typeface="Trebuchet MS"/>
              </a:rPr>
              <a:t>yandex</a:t>
            </a:r>
            <a:r>
              <a:rPr spc="-215" dirty="0">
                <a:latin typeface="Trebuchet MS"/>
                <a:cs typeface="Trebuchet MS"/>
              </a:rPr>
              <a:t> </a:t>
            </a:r>
            <a:r>
              <a:rPr spc="290" dirty="0">
                <a:latin typeface="Trebuchet MS"/>
                <a:cs typeface="Trebuchet MS"/>
              </a:rPr>
              <a:t>—</a:t>
            </a:r>
            <a:r>
              <a:rPr spc="-215" dirty="0">
                <a:latin typeface="Trebuchet MS"/>
                <a:cs typeface="Trebuchet MS"/>
              </a:rPr>
              <a:t> </a:t>
            </a:r>
            <a:r>
              <a:rPr spc="80" dirty="0">
                <a:latin typeface="Trebuchet MS"/>
                <a:cs typeface="Trebuchet MS"/>
              </a:rPr>
              <a:t>bash</a:t>
            </a:r>
          </a:p>
        </p:txBody>
      </p:sp>
      <p:sp>
        <p:nvSpPr>
          <p:cNvPr id="8" name="object 8"/>
          <p:cNvSpPr/>
          <p:nvPr/>
        </p:nvSpPr>
        <p:spPr>
          <a:xfrm>
            <a:off x="3937055" y="3824940"/>
            <a:ext cx="196215" cy="196215"/>
          </a:xfrm>
          <a:custGeom>
            <a:avLst/>
            <a:gdLst/>
            <a:ahLst/>
            <a:cxnLst/>
            <a:rect l="l" t="t" r="r" b="b"/>
            <a:pathLst>
              <a:path w="196214" h="196214">
                <a:moveTo>
                  <a:pt x="97965" y="0"/>
                </a:moveTo>
                <a:lnTo>
                  <a:pt x="59833" y="7700"/>
                </a:lnTo>
                <a:lnTo>
                  <a:pt x="28694" y="28699"/>
                </a:lnTo>
                <a:lnTo>
                  <a:pt x="7698" y="59842"/>
                </a:lnTo>
                <a:lnTo>
                  <a:pt x="0" y="97976"/>
                </a:lnTo>
                <a:lnTo>
                  <a:pt x="7698" y="136112"/>
                </a:lnTo>
                <a:lnTo>
                  <a:pt x="28694" y="167251"/>
                </a:lnTo>
                <a:lnTo>
                  <a:pt x="59833" y="188244"/>
                </a:lnTo>
                <a:lnTo>
                  <a:pt x="97965" y="195941"/>
                </a:lnTo>
                <a:lnTo>
                  <a:pt x="136097" y="188244"/>
                </a:lnTo>
                <a:lnTo>
                  <a:pt x="167237" y="167251"/>
                </a:lnTo>
                <a:lnTo>
                  <a:pt x="188232" y="136112"/>
                </a:lnTo>
                <a:lnTo>
                  <a:pt x="195931" y="97976"/>
                </a:lnTo>
                <a:lnTo>
                  <a:pt x="188232" y="59842"/>
                </a:lnTo>
                <a:lnTo>
                  <a:pt x="167237" y="28699"/>
                </a:lnTo>
                <a:lnTo>
                  <a:pt x="136097" y="7700"/>
                </a:lnTo>
                <a:lnTo>
                  <a:pt x="97965" y="0"/>
                </a:lnTo>
                <a:close/>
              </a:path>
            </a:pathLst>
          </a:custGeom>
          <a:solidFill>
            <a:srgbClr val="EB5B5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236116" y="3824940"/>
            <a:ext cx="196215" cy="196215"/>
          </a:xfrm>
          <a:custGeom>
            <a:avLst/>
            <a:gdLst/>
            <a:ahLst/>
            <a:cxnLst/>
            <a:rect l="l" t="t" r="r" b="b"/>
            <a:pathLst>
              <a:path w="196214" h="196214">
                <a:moveTo>
                  <a:pt x="97965" y="0"/>
                </a:moveTo>
                <a:lnTo>
                  <a:pt x="59833" y="7700"/>
                </a:lnTo>
                <a:lnTo>
                  <a:pt x="28694" y="28699"/>
                </a:lnTo>
                <a:lnTo>
                  <a:pt x="7698" y="59842"/>
                </a:lnTo>
                <a:lnTo>
                  <a:pt x="0" y="97976"/>
                </a:lnTo>
                <a:lnTo>
                  <a:pt x="7698" y="136112"/>
                </a:lnTo>
                <a:lnTo>
                  <a:pt x="28694" y="167251"/>
                </a:lnTo>
                <a:lnTo>
                  <a:pt x="59833" y="188244"/>
                </a:lnTo>
                <a:lnTo>
                  <a:pt x="97965" y="195941"/>
                </a:lnTo>
                <a:lnTo>
                  <a:pt x="136097" y="188244"/>
                </a:lnTo>
                <a:lnTo>
                  <a:pt x="167237" y="167251"/>
                </a:lnTo>
                <a:lnTo>
                  <a:pt x="188232" y="136112"/>
                </a:lnTo>
                <a:lnTo>
                  <a:pt x="195931" y="97976"/>
                </a:lnTo>
                <a:lnTo>
                  <a:pt x="188232" y="59842"/>
                </a:lnTo>
                <a:lnTo>
                  <a:pt x="167237" y="28699"/>
                </a:lnTo>
                <a:lnTo>
                  <a:pt x="136097" y="7700"/>
                </a:lnTo>
                <a:lnTo>
                  <a:pt x="97965" y="0"/>
                </a:lnTo>
                <a:close/>
              </a:path>
            </a:pathLst>
          </a:custGeom>
          <a:solidFill>
            <a:srgbClr val="F7BE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535175" y="3824940"/>
            <a:ext cx="196215" cy="196215"/>
          </a:xfrm>
          <a:custGeom>
            <a:avLst/>
            <a:gdLst/>
            <a:ahLst/>
            <a:cxnLst/>
            <a:rect l="l" t="t" r="r" b="b"/>
            <a:pathLst>
              <a:path w="196214" h="196214">
                <a:moveTo>
                  <a:pt x="97965" y="0"/>
                </a:moveTo>
                <a:lnTo>
                  <a:pt x="59833" y="7700"/>
                </a:lnTo>
                <a:lnTo>
                  <a:pt x="28694" y="28699"/>
                </a:lnTo>
                <a:lnTo>
                  <a:pt x="7698" y="59842"/>
                </a:lnTo>
                <a:lnTo>
                  <a:pt x="0" y="97976"/>
                </a:lnTo>
                <a:lnTo>
                  <a:pt x="7698" y="136112"/>
                </a:lnTo>
                <a:lnTo>
                  <a:pt x="28694" y="167251"/>
                </a:lnTo>
                <a:lnTo>
                  <a:pt x="59833" y="188244"/>
                </a:lnTo>
                <a:lnTo>
                  <a:pt x="97965" y="195941"/>
                </a:lnTo>
                <a:lnTo>
                  <a:pt x="136097" y="188244"/>
                </a:lnTo>
                <a:lnTo>
                  <a:pt x="167237" y="167251"/>
                </a:lnTo>
                <a:lnTo>
                  <a:pt x="188232" y="136112"/>
                </a:lnTo>
                <a:lnTo>
                  <a:pt x="195931" y="97976"/>
                </a:lnTo>
                <a:lnTo>
                  <a:pt x="188232" y="59842"/>
                </a:lnTo>
                <a:lnTo>
                  <a:pt x="167237" y="28699"/>
                </a:lnTo>
                <a:lnTo>
                  <a:pt x="136097" y="7700"/>
                </a:lnTo>
                <a:lnTo>
                  <a:pt x="97965" y="0"/>
                </a:lnTo>
                <a:close/>
              </a:path>
            </a:pathLst>
          </a:custGeom>
          <a:solidFill>
            <a:srgbClr val="6ACC44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43806" y="1214091"/>
            <a:ext cx="1128395" cy="10604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6600" b="1" spc="-340" dirty="0">
                <a:latin typeface="Tahoma"/>
                <a:cs typeface="Tahoma"/>
              </a:rPr>
              <a:t>wc</a:t>
            </a:r>
            <a:endParaRPr sz="6600">
              <a:latin typeface="Tahoma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500209" y="3502098"/>
            <a:ext cx="10678160" cy="25317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35940" marR="5080" indent="-523875">
              <a:lnSpc>
                <a:spcPct val="108900"/>
              </a:lnSpc>
            </a:pPr>
            <a:r>
              <a:rPr sz="4100" spc="10" dirty="0">
                <a:latin typeface="Consolas"/>
                <a:cs typeface="Consolas"/>
              </a:rPr>
              <a:t>Ű</a:t>
            </a:r>
            <a:r>
              <a:rPr sz="4100" spc="-405" dirty="0">
                <a:latin typeface="Consolas"/>
                <a:cs typeface="Consolas"/>
              </a:rPr>
              <a:t> </a:t>
            </a:r>
            <a:r>
              <a:rPr sz="4100" spc="185" dirty="0">
                <a:latin typeface="Calibri"/>
                <a:cs typeface="Calibri"/>
              </a:rPr>
              <a:t>"word</a:t>
            </a:r>
            <a:r>
              <a:rPr sz="4100" spc="-125" dirty="0">
                <a:latin typeface="Calibri"/>
                <a:cs typeface="Calibri"/>
              </a:rPr>
              <a:t> </a:t>
            </a:r>
            <a:r>
              <a:rPr sz="4100" spc="204" dirty="0">
                <a:latin typeface="Calibri"/>
                <a:cs typeface="Calibri"/>
              </a:rPr>
              <a:t>count"</a:t>
            </a:r>
            <a:r>
              <a:rPr sz="4100" spc="-125" dirty="0">
                <a:latin typeface="Calibri"/>
                <a:cs typeface="Calibri"/>
              </a:rPr>
              <a:t> </a:t>
            </a:r>
            <a:r>
              <a:rPr sz="4100" spc="229" dirty="0">
                <a:latin typeface="Calibri"/>
                <a:cs typeface="Calibri"/>
              </a:rPr>
              <a:t>prints</a:t>
            </a:r>
            <a:r>
              <a:rPr sz="4100" spc="-125" dirty="0">
                <a:latin typeface="Calibri"/>
                <a:cs typeface="Calibri"/>
              </a:rPr>
              <a:t> </a:t>
            </a:r>
            <a:r>
              <a:rPr sz="4100" spc="215" dirty="0">
                <a:latin typeface="Calibri"/>
                <a:cs typeface="Calibri"/>
              </a:rPr>
              <a:t>a</a:t>
            </a:r>
            <a:r>
              <a:rPr sz="4100" spc="-125" dirty="0">
                <a:latin typeface="Calibri"/>
                <a:cs typeface="Calibri"/>
              </a:rPr>
              <a:t> </a:t>
            </a:r>
            <a:r>
              <a:rPr sz="4100" spc="240" dirty="0">
                <a:latin typeface="Calibri"/>
                <a:cs typeface="Calibri"/>
              </a:rPr>
              <a:t>count</a:t>
            </a:r>
            <a:r>
              <a:rPr sz="4100" spc="-125" dirty="0">
                <a:latin typeface="Calibri"/>
                <a:cs typeface="Calibri"/>
              </a:rPr>
              <a:t> </a:t>
            </a:r>
            <a:r>
              <a:rPr sz="4100" spc="254" dirty="0">
                <a:latin typeface="Calibri"/>
                <a:cs typeface="Calibri"/>
              </a:rPr>
              <a:t>of</a:t>
            </a:r>
            <a:r>
              <a:rPr sz="4100" spc="-125" dirty="0">
                <a:latin typeface="Calibri"/>
                <a:cs typeface="Calibri"/>
              </a:rPr>
              <a:t> </a:t>
            </a:r>
            <a:r>
              <a:rPr sz="4100" spc="170" dirty="0">
                <a:latin typeface="Calibri"/>
                <a:cs typeface="Calibri"/>
              </a:rPr>
              <a:t>lines,</a:t>
            </a:r>
            <a:r>
              <a:rPr sz="4100" spc="-125" dirty="0">
                <a:latin typeface="Calibri"/>
                <a:cs typeface="Calibri"/>
              </a:rPr>
              <a:t> </a:t>
            </a:r>
            <a:r>
              <a:rPr sz="4100" spc="225" dirty="0">
                <a:latin typeface="Calibri"/>
                <a:cs typeface="Calibri"/>
              </a:rPr>
              <a:t>words,  </a:t>
            </a:r>
            <a:r>
              <a:rPr sz="4100" spc="280" dirty="0">
                <a:latin typeface="Calibri"/>
                <a:cs typeface="Calibri"/>
              </a:rPr>
              <a:t>and</a:t>
            </a:r>
            <a:r>
              <a:rPr sz="4100" spc="-135" dirty="0">
                <a:latin typeface="Calibri"/>
                <a:cs typeface="Calibri"/>
              </a:rPr>
              <a:t> </a:t>
            </a:r>
            <a:r>
              <a:rPr sz="4100" spc="290" dirty="0">
                <a:latin typeface="Calibri"/>
                <a:cs typeface="Calibri"/>
              </a:rPr>
              <a:t>bytes</a:t>
            </a:r>
            <a:r>
              <a:rPr sz="4100" spc="-135" dirty="0">
                <a:latin typeface="Calibri"/>
                <a:cs typeface="Calibri"/>
              </a:rPr>
              <a:t> </a:t>
            </a:r>
            <a:r>
              <a:rPr sz="4100" spc="185" dirty="0">
                <a:latin typeface="Calibri"/>
                <a:cs typeface="Calibri"/>
              </a:rPr>
              <a:t>for</a:t>
            </a:r>
            <a:r>
              <a:rPr sz="4100" spc="-135" dirty="0">
                <a:latin typeface="Calibri"/>
                <a:cs typeface="Calibri"/>
              </a:rPr>
              <a:t> </a:t>
            </a:r>
            <a:r>
              <a:rPr sz="4100" spc="240" dirty="0">
                <a:latin typeface="Calibri"/>
                <a:cs typeface="Calibri"/>
              </a:rPr>
              <a:t>each</a:t>
            </a:r>
            <a:r>
              <a:rPr sz="4100" spc="-135" dirty="0">
                <a:latin typeface="Calibri"/>
                <a:cs typeface="Calibri"/>
              </a:rPr>
              <a:t> </a:t>
            </a:r>
            <a:r>
              <a:rPr sz="4100" spc="135" dirty="0">
                <a:latin typeface="Calibri"/>
                <a:cs typeface="Calibri"/>
              </a:rPr>
              <a:t>file</a:t>
            </a:r>
            <a:endParaRPr sz="4100">
              <a:latin typeface="Calibri"/>
              <a:cs typeface="Calibri"/>
            </a:endParaRPr>
          </a:p>
          <a:p>
            <a:pPr marL="588645">
              <a:lnSpc>
                <a:spcPct val="100000"/>
              </a:lnSpc>
              <a:spcBef>
                <a:spcPts val="2925"/>
              </a:spcBef>
            </a:pPr>
            <a:r>
              <a:rPr sz="4950" spc="140" dirty="0">
                <a:latin typeface="Trebuchet MS"/>
                <a:cs typeface="Trebuchet MS"/>
              </a:rPr>
              <a:t>wc</a:t>
            </a:r>
            <a:r>
              <a:rPr sz="4950" spc="-1055" dirty="0">
                <a:latin typeface="Trebuchet MS"/>
                <a:cs typeface="Trebuchet MS"/>
              </a:rPr>
              <a:t> </a:t>
            </a:r>
            <a:r>
              <a:rPr sz="4950" spc="-50" dirty="0">
                <a:latin typeface="Trebuchet MS"/>
                <a:cs typeface="Trebuchet MS"/>
              </a:rPr>
              <a:t>[OPTION]... </a:t>
            </a:r>
            <a:r>
              <a:rPr sz="4950" spc="-204" dirty="0">
                <a:latin typeface="Trebuchet MS"/>
                <a:cs typeface="Trebuchet MS"/>
              </a:rPr>
              <a:t>[FILE]...</a:t>
            </a:r>
            <a:endParaRPr sz="49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43806" y="1214091"/>
            <a:ext cx="1128395" cy="10604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6600" b="1" spc="-340" dirty="0">
                <a:latin typeface="Tahoma"/>
                <a:cs typeface="Tahoma"/>
              </a:rPr>
              <a:t>wc</a:t>
            </a:r>
            <a:endParaRPr sz="6600">
              <a:latin typeface="Tahoma"/>
              <a:cs typeface="Tahom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064618" y="3377069"/>
            <a:ext cx="13977619" cy="9789795"/>
          </a:xfrm>
          <a:custGeom>
            <a:avLst/>
            <a:gdLst/>
            <a:ahLst/>
            <a:cxnLst/>
            <a:rect l="l" t="t" r="r" b="b"/>
            <a:pathLst>
              <a:path w="13977619" h="9789794">
                <a:moveTo>
                  <a:pt x="0" y="0"/>
                </a:moveTo>
                <a:lnTo>
                  <a:pt x="13977375" y="0"/>
                </a:lnTo>
                <a:lnTo>
                  <a:pt x="13977375" y="9789440"/>
                </a:lnTo>
                <a:lnTo>
                  <a:pt x="0" y="9789440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769518" y="3664810"/>
            <a:ext cx="12565380" cy="8376920"/>
          </a:xfrm>
          <a:custGeom>
            <a:avLst/>
            <a:gdLst/>
            <a:ahLst/>
            <a:cxnLst/>
            <a:rect l="l" t="t" r="r" b="b"/>
            <a:pathLst>
              <a:path w="12565380" h="8376920">
                <a:moveTo>
                  <a:pt x="12512708" y="0"/>
                </a:moveTo>
                <a:lnTo>
                  <a:pt x="52354" y="0"/>
                </a:lnTo>
                <a:lnTo>
                  <a:pt x="22087" y="818"/>
                </a:lnTo>
                <a:lnTo>
                  <a:pt x="6544" y="6544"/>
                </a:lnTo>
                <a:lnTo>
                  <a:pt x="818" y="22087"/>
                </a:lnTo>
                <a:lnTo>
                  <a:pt x="0" y="52354"/>
                </a:lnTo>
                <a:lnTo>
                  <a:pt x="0" y="8324353"/>
                </a:lnTo>
                <a:lnTo>
                  <a:pt x="818" y="8354621"/>
                </a:lnTo>
                <a:lnTo>
                  <a:pt x="6544" y="8370163"/>
                </a:lnTo>
                <a:lnTo>
                  <a:pt x="22087" y="8375890"/>
                </a:lnTo>
                <a:lnTo>
                  <a:pt x="52354" y="8376708"/>
                </a:lnTo>
                <a:lnTo>
                  <a:pt x="12512708" y="8376708"/>
                </a:lnTo>
                <a:lnTo>
                  <a:pt x="12542975" y="8375890"/>
                </a:lnTo>
                <a:lnTo>
                  <a:pt x="12558518" y="8370163"/>
                </a:lnTo>
                <a:lnTo>
                  <a:pt x="12564244" y="8354621"/>
                </a:lnTo>
                <a:lnTo>
                  <a:pt x="12565062" y="8324353"/>
                </a:lnTo>
                <a:lnTo>
                  <a:pt x="12565062" y="52354"/>
                </a:lnTo>
                <a:lnTo>
                  <a:pt x="12564244" y="22087"/>
                </a:lnTo>
                <a:lnTo>
                  <a:pt x="12558518" y="6544"/>
                </a:lnTo>
                <a:lnTo>
                  <a:pt x="12542975" y="818"/>
                </a:lnTo>
                <a:lnTo>
                  <a:pt x="1251270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791779" y="4263891"/>
            <a:ext cx="12542801" cy="10889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769518" y="3664810"/>
            <a:ext cx="12565380" cy="516255"/>
          </a:xfrm>
          <a:custGeom>
            <a:avLst/>
            <a:gdLst/>
            <a:ahLst/>
            <a:cxnLst/>
            <a:rect l="l" t="t" r="r" b="b"/>
            <a:pathLst>
              <a:path w="12565380" h="516254">
                <a:moveTo>
                  <a:pt x="12512708" y="0"/>
                </a:moveTo>
                <a:lnTo>
                  <a:pt x="52354" y="0"/>
                </a:lnTo>
                <a:lnTo>
                  <a:pt x="22087" y="818"/>
                </a:lnTo>
                <a:lnTo>
                  <a:pt x="6544" y="6544"/>
                </a:lnTo>
                <a:lnTo>
                  <a:pt x="818" y="22087"/>
                </a:lnTo>
                <a:lnTo>
                  <a:pt x="0" y="52354"/>
                </a:lnTo>
                <a:lnTo>
                  <a:pt x="0" y="516204"/>
                </a:lnTo>
                <a:lnTo>
                  <a:pt x="12565062" y="516204"/>
                </a:lnTo>
                <a:lnTo>
                  <a:pt x="12565062" y="52354"/>
                </a:lnTo>
                <a:lnTo>
                  <a:pt x="12564244" y="22087"/>
                </a:lnTo>
                <a:lnTo>
                  <a:pt x="12558518" y="6544"/>
                </a:lnTo>
                <a:lnTo>
                  <a:pt x="12542975" y="818"/>
                </a:lnTo>
                <a:lnTo>
                  <a:pt x="12512708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064618" y="3377069"/>
            <a:ext cx="13977619" cy="9789795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5"/>
              </a:spcBef>
            </a:pPr>
            <a:endParaRPr sz="28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1650" spc="50" dirty="0">
                <a:latin typeface="Trebuchet MS"/>
                <a:cs typeface="Trebuchet MS"/>
              </a:rPr>
              <a:t>yandex</a:t>
            </a:r>
            <a:r>
              <a:rPr sz="1650" spc="-215" dirty="0">
                <a:latin typeface="Trebuchet MS"/>
                <a:cs typeface="Trebuchet MS"/>
              </a:rPr>
              <a:t> </a:t>
            </a:r>
            <a:r>
              <a:rPr sz="1650" spc="290" dirty="0">
                <a:latin typeface="Trebuchet MS"/>
                <a:cs typeface="Trebuchet MS"/>
              </a:rPr>
              <a:t>—</a:t>
            </a:r>
            <a:r>
              <a:rPr sz="1650" spc="-215" dirty="0">
                <a:latin typeface="Trebuchet MS"/>
                <a:cs typeface="Trebuchet MS"/>
              </a:rPr>
              <a:t> </a:t>
            </a:r>
            <a:r>
              <a:rPr sz="1650" spc="80" dirty="0">
                <a:latin typeface="Trebuchet MS"/>
                <a:cs typeface="Trebuchet MS"/>
              </a:rPr>
              <a:t>bash</a:t>
            </a:r>
            <a:endParaRPr sz="1650">
              <a:latin typeface="Trebuchet MS"/>
              <a:cs typeface="Trebuchet M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937055" y="3824940"/>
            <a:ext cx="196215" cy="196215"/>
          </a:xfrm>
          <a:custGeom>
            <a:avLst/>
            <a:gdLst/>
            <a:ahLst/>
            <a:cxnLst/>
            <a:rect l="l" t="t" r="r" b="b"/>
            <a:pathLst>
              <a:path w="196214" h="196214">
                <a:moveTo>
                  <a:pt x="97965" y="0"/>
                </a:moveTo>
                <a:lnTo>
                  <a:pt x="59833" y="7700"/>
                </a:lnTo>
                <a:lnTo>
                  <a:pt x="28694" y="28699"/>
                </a:lnTo>
                <a:lnTo>
                  <a:pt x="7698" y="59842"/>
                </a:lnTo>
                <a:lnTo>
                  <a:pt x="0" y="97976"/>
                </a:lnTo>
                <a:lnTo>
                  <a:pt x="7698" y="136112"/>
                </a:lnTo>
                <a:lnTo>
                  <a:pt x="28694" y="167251"/>
                </a:lnTo>
                <a:lnTo>
                  <a:pt x="59833" y="188244"/>
                </a:lnTo>
                <a:lnTo>
                  <a:pt x="97965" y="195941"/>
                </a:lnTo>
                <a:lnTo>
                  <a:pt x="136097" y="188244"/>
                </a:lnTo>
                <a:lnTo>
                  <a:pt x="167237" y="167251"/>
                </a:lnTo>
                <a:lnTo>
                  <a:pt x="188232" y="136112"/>
                </a:lnTo>
                <a:lnTo>
                  <a:pt x="195931" y="97976"/>
                </a:lnTo>
                <a:lnTo>
                  <a:pt x="188232" y="59842"/>
                </a:lnTo>
                <a:lnTo>
                  <a:pt x="167237" y="28699"/>
                </a:lnTo>
                <a:lnTo>
                  <a:pt x="136097" y="7700"/>
                </a:lnTo>
                <a:lnTo>
                  <a:pt x="97965" y="0"/>
                </a:lnTo>
                <a:close/>
              </a:path>
            </a:pathLst>
          </a:custGeom>
          <a:solidFill>
            <a:srgbClr val="EB5B5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236116" y="3824940"/>
            <a:ext cx="196215" cy="196215"/>
          </a:xfrm>
          <a:custGeom>
            <a:avLst/>
            <a:gdLst/>
            <a:ahLst/>
            <a:cxnLst/>
            <a:rect l="l" t="t" r="r" b="b"/>
            <a:pathLst>
              <a:path w="196214" h="196214">
                <a:moveTo>
                  <a:pt x="97965" y="0"/>
                </a:moveTo>
                <a:lnTo>
                  <a:pt x="59833" y="7700"/>
                </a:lnTo>
                <a:lnTo>
                  <a:pt x="28694" y="28699"/>
                </a:lnTo>
                <a:lnTo>
                  <a:pt x="7698" y="59842"/>
                </a:lnTo>
                <a:lnTo>
                  <a:pt x="0" y="97976"/>
                </a:lnTo>
                <a:lnTo>
                  <a:pt x="7698" y="136112"/>
                </a:lnTo>
                <a:lnTo>
                  <a:pt x="28694" y="167251"/>
                </a:lnTo>
                <a:lnTo>
                  <a:pt x="59833" y="188244"/>
                </a:lnTo>
                <a:lnTo>
                  <a:pt x="97965" y="195941"/>
                </a:lnTo>
                <a:lnTo>
                  <a:pt x="136097" y="188244"/>
                </a:lnTo>
                <a:lnTo>
                  <a:pt x="167237" y="167251"/>
                </a:lnTo>
                <a:lnTo>
                  <a:pt x="188232" y="136112"/>
                </a:lnTo>
                <a:lnTo>
                  <a:pt x="195931" y="97976"/>
                </a:lnTo>
                <a:lnTo>
                  <a:pt x="188232" y="59842"/>
                </a:lnTo>
                <a:lnTo>
                  <a:pt x="167237" y="28699"/>
                </a:lnTo>
                <a:lnTo>
                  <a:pt x="136097" y="7700"/>
                </a:lnTo>
                <a:lnTo>
                  <a:pt x="97965" y="0"/>
                </a:lnTo>
                <a:close/>
              </a:path>
            </a:pathLst>
          </a:custGeom>
          <a:solidFill>
            <a:srgbClr val="F7BE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535175" y="3824940"/>
            <a:ext cx="196215" cy="196215"/>
          </a:xfrm>
          <a:custGeom>
            <a:avLst/>
            <a:gdLst/>
            <a:ahLst/>
            <a:cxnLst/>
            <a:rect l="l" t="t" r="r" b="b"/>
            <a:pathLst>
              <a:path w="196214" h="196214">
                <a:moveTo>
                  <a:pt x="97965" y="0"/>
                </a:moveTo>
                <a:lnTo>
                  <a:pt x="59833" y="7700"/>
                </a:lnTo>
                <a:lnTo>
                  <a:pt x="28694" y="28699"/>
                </a:lnTo>
                <a:lnTo>
                  <a:pt x="7698" y="59842"/>
                </a:lnTo>
                <a:lnTo>
                  <a:pt x="0" y="97976"/>
                </a:lnTo>
                <a:lnTo>
                  <a:pt x="7698" y="136112"/>
                </a:lnTo>
                <a:lnTo>
                  <a:pt x="28694" y="167251"/>
                </a:lnTo>
                <a:lnTo>
                  <a:pt x="59833" y="188244"/>
                </a:lnTo>
                <a:lnTo>
                  <a:pt x="97965" y="195941"/>
                </a:lnTo>
                <a:lnTo>
                  <a:pt x="136097" y="188244"/>
                </a:lnTo>
                <a:lnTo>
                  <a:pt x="167237" y="167251"/>
                </a:lnTo>
                <a:lnTo>
                  <a:pt x="188232" y="136112"/>
                </a:lnTo>
                <a:lnTo>
                  <a:pt x="195931" y="97976"/>
                </a:lnTo>
                <a:lnTo>
                  <a:pt x="188232" y="59842"/>
                </a:lnTo>
                <a:lnTo>
                  <a:pt x="167237" y="28699"/>
                </a:lnTo>
                <a:lnTo>
                  <a:pt x="136097" y="7700"/>
                </a:lnTo>
                <a:lnTo>
                  <a:pt x="97965" y="0"/>
                </a:lnTo>
                <a:close/>
              </a:path>
            </a:pathLst>
          </a:custGeom>
          <a:solidFill>
            <a:srgbClr val="6ACC44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43806" y="1214091"/>
            <a:ext cx="2037080" cy="10604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6600" b="1" spc="-290" dirty="0">
                <a:latin typeface="Tahoma"/>
                <a:cs typeface="Tahoma"/>
              </a:rPr>
              <a:t>wc</a:t>
            </a:r>
            <a:r>
              <a:rPr sz="6600" b="1" spc="-735" dirty="0">
                <a:latin typeface="Tahoma"/>
                <a:cs typeface="Tahoma"/>
              </a:rPr>
              <a:t> </a:t>
            </a:r>
            <a:r>
              <a:rPr sz="6600" b="1" spc="-285" dirty="0">
                <a:latin typeface="Tahoma"/>
                <a:cs typeface="Tahoma"/>
              </a:rPr>
              <a:t>-c</a:t>
            </a:r>
            <a:endParaRPr sz="6600">
              <a:latin typeface="Tahoma"/>
              <a:cs typeface="Tahom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064618" y="3377069"/>
            <a:ext cx="13977619" cy="9789795"/>
          </a:xfrm>
          <a:custGeom>
            <a:avLst/>
            <a:gdLst/>
            <a:ahLst/>
            <a:cxnLst/>
            <a:rect l="l" t="t" r="r" b="b"/>
            <a:pathLst>
              <a:path w="13977619" h="9789794">
                <a:moveTo>
                  <a:pt x="0" y="0"/>
                </a:moveTo>
                <a:lnTo>
                  <a:pt x="13977375" y="0"/>
                </a:lnTo>
                <a:lnTo>
                  <a:pt x="13977375" y="9789440"/>
                </a:lnTo>
                <a:lnTo>
                  <a:pt x="0" y="9789440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769518" y="3664810"/>
            <a:ext cx="12565380" cy="8376920"/>
          </a:xfrm>
          <a:custGeom>
            <a:avLst/>
            <a:gdLst/>
            <a:ahLst/>
            <a:cxnLst/>
            <a:rect l="l" t="t" r="r" b="b"/>
            <a:pathLst>
              <a:path w="12565380" h="8376920">
                <a:moveTo>
                  <a:pt x="12512708" y="0"/>
                </a:moveTo>
                <a:lnTo>
                  <a:pt x="52354" y="0"/>
                </a:lnTo>
                <a:lnTo>
                  <a:pt x="22087" y="818"/>
                </a:lnTo>
                <a:lnTo>
                  <a:pt x="6544" y="6544"/>
                </a:lnTo>
                <a:lnTo>
                  <a:pt x="818" y="22087"/>
                </a:lnTo>
                <a:lnTo>
                  <a:pt x="0" y="52354"/>
                </a:lnTo>
                <a:lnTo>
                  <a:pt x="0" y="8324353"/>
                </a:lnTo>
                <a:lnTo>
                  <a:pt x="818" y="8354621"/>
                </a:lnTo>
                <a:lnTo>
                  <a:pt x="6544" y="8370163"/>
                </a:lnTo>
                <a:lnTo>
                  <a:pt x="22087" y="8375890"/>
                </a:lnTo>
                <a:lnTo>
                  <a:pt x="52354" y="8376708"/>
                </a:lnTo>
                <a:lnTo>
                  <a:pt x="12512708" y="8376708"/>
                </a:lnTo>
                <a:lnTo>
                  <a:pt x="12542975" y="8375890"/>
                </a:lnTo>
                <a:lnTo>
                  <a:pt x="12558518" y="8370163"/>
                </a:lnTo>
                <a:lnTo>
                  <a:pt x="12564244" y="8354621"/>
                </a:lnTo>
                <a:lnTo>
                  <a:pt x="12565062" y="8324353"/>
                </a:lnTo>
                <a:lnTo>
                  <a:pt x="12565062" y="52354"/>
                </a:lnTo>
                <a:lnTo>
                  <a:pt x="12564244" y="22087"/>
                </a:lnTo>
                <a:lnTo>
                  <a:pt x="12558518" y="6544"/>
                </a:lnTo>
                <a:lnTo>
                  <a:pt x="12542975" y="818"/>
                </a:lnTo>
                <a:lnTo>
                  <a:pt x="1251270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791779" y="4263880"/>
            <a:ext cx="12542801" cy="113085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769518" y="3664810"/>
            <a:ext cx="12565380" cy="516255"/>
          </a:xfrm>
          <a:custGeom>
            <a:avLst/>
            <a:gdLst/>
            <a:ahLst/>
            <a:cxnLst/>
            <a:rect l="l" t="t" r="r" b="b"/>
            <a:pathLst>
              <a:path w="12565380" h="516254">
                <a:moveTo>
                  <a:pt x="12512708" y="0"/>
                </a:moveTo>
                <a:lnTo>
                  <a:pt x="52354" y="0"/>
                </a:lnTo>
                <a:lnTo>
                  <a:pt x="22087" y="818"/>
                </a:lnTo>
                <a:lnTo>
                  <a:pt x="6544" y="6544"/>
                </a:lnTo>
                <a:lnTo>
                  <a:pt x="818" y="22087"/>
                </a:lnTo>
                <a:lnTo>
                  <a:pt x="0" y="52354"/>
                </a:lnTo>
                <a:lnTo>
                  <a:pt x="0" y="516204"/>
                </a:lnTo>
                <a:lnTo>
                  <a:pt x="12565062" y="516204"/>
                </a:lnTo>
                <a:lnTo>
                  <a:pt x="12565062" y="52354"/>
                </a:lnTo>
                <a:lnTo>
                  <a:pt x="12564244" y="22087"/>
                </a:lnTo>
                <a:lnTo>
                  <a:pt x="12558518" y="6544"/>
                </a:lnTo>
                <a:lnTo>
                  <a:pt x="12542975" y="818"/>
                </a:lnTo>
                <a:lnTo>
                  <a:pt x="12512708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2540">
              <a:lnSpc>
                <a:spcPct val="100000"/>
              </a:lnSpc>
              <a:spcBef>
                <a:spcPts val="45"/>
              </a:spcBef>
            </a:pPr>
            <a:endParaRPr sz="2800">
              <a:latin typeface="Times New Roman"/>
              <a:cs typeface="Times New Roman"/>
            </a:endParaRPr>
          </a:p>
          <a:p>
            <a:pPr marL="2540" algn="ctr">
              <a:lnSpc>
                <a:spcPct val="100000"/>
              </a:lnSpc>
            </a:pPr>
            <a:r>
              <a:rPr spc="50" dirty="0">
                <a:latin typeface="Trebuchet MS"/>
                <a:cs typeface="Trebuchet MS"/>
              </a:rPr>
              <a:t>yandex</a:t>
            </a:r>
            <a:r>
              <a:rPr spc="-215" dirty="0">
                <a:latin typeface="Trebuchet MS"/>
                <a:cs typeface="Trebuchet MS"/>
              </a:rPr>
              <a:t> </a:t>
            </a:r>
            <a:r>
              <a:rPr spc="290" dirty="0">
                <a:latin typeface="Trebuchet MS"/>
                <a:cs typeface="Trebuchet MS"/>
              </a:rPr>
              <a:t>—</a:t>
            </a:r>
            <a:r>
              <a:rPr spc="-215" dirty="0">
                <a:latin typeface="Trebuchet MS"/>
                <a:cs typeface="Trebuchet MS"/>
              </a:rPr>
              <a:t> </a:t>
            </a:r>
            <a:r>
              <a:rPr spc="80" dirty="0">
                <a:latin typeface="Trebuchet MS"/>
                <a:cs typeface="Trebuchet MS"/>
              </a:rPr>
              <a:t>bash</a:t>
            </a:r>
          </a:p>
        </p:txBody>
      </p:sp>
      <p:sp>
        <p:nvSpPr>
          <p:cNvPr id="8" name="object 8"/>
          <p:cNvSpPr/>
          <p:nvPr/>
        </p:nvSpPr>
        <p:spPr>
          <a:xfrm>
            <a:off x="3937055" y="3824940"/>
            <a:ext cx="196215" cy="196215"/>
          </a:xfrm>
          <a:custGeom>
            <a:avLst/>
            <a:gdLst/>
            <a:ahLst/>
            <a:cxnLst/>
            <a:rect l="l" t="t" r="r" b="b"/>
            <a:pathLst>
              <a:path w="196214" h="196214">
                <a:moveTo>
                  <a:pt x="97965" y="0"/>
                </a:moveTo>
                <a:lnTo>
                  <a:pt x="59833" y="7700"/>
                </a:lnTo>
                <a:lnTo>
                  <a:pt x="28694" y="28699"/>
                </a:lnTo>
                <a:lnTo>
                  <a:pt x="7698" y="59842"/>
                </a:lnTo>
                <a:lnTo>
                  <a:pt x="0" y="97976"/>
                </a:lnTo>
                <a:lnTo>
                  <a:pt x="7698" y="136112"/>
                </a:lnTo>
                <a:lnTo>
                  <a:pt x="28694" y="167251"/>
                </a:lnTo>
                <a:lnTo>
                  <a:pt x="59833" y="188244"/>
                </a:lnTo>
                <a:lnTo>
                  <a:pt x="97965" y="195941"/>
                </a:lnTo>
                <a:lnTo>
                  <a:pt x="136097" y="188244"/>
                </a:lnTo>
                <a:lnTo>
                  <a:pt x="167237" y="167251"/>
                </a:lnTo>
                <a:lnTo>
                  <a:pt x="188232" y="136112"/>
                </a:lnTo>
                <a:lnTo>
                  <a:pt x="195931" y="97976"/>
                </a:lnTo>
                <a:lnTo>
                  <a:pt x="188232" y="59842"/>
                </a:lnTo>
                <a:lnTo>
                  <a:pt x="167237" y="28699"/>
                </a:lnTo>
                <a:lnTo>
                  <a:pt x="136097" y="7700"/>
                </a:lnTo>
                <a:lnTo>
                  <a:pt x="97965" y="0"/>
                </a:lnTo>
                <a:close/>
              </a:path>
            </a:pathLst>
          </a:custGeom>
          <a:solidFill>
            <a:srgbClr val="EB5B5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236116" y="3824940"/>
            <a:ext cx="196215" cy="196215"/>
          </a:xfrm>
          <a:custGeom>
            <a:avLst/>
            <a:gdLst/>
            <a:ahLst/>
            <a:cxnLst/>
            <a:rect l="l" t="t" r="r" b="b"/>
            <a:pathLst>
              <a:path w="196214" h="196214">
                <a:moveTo>
                  <a:pt x="97965" y="0"/>
                </a:moveTo>
                <a:lnTo>
                  <a:pt x="59833" y="7700"/>
                </a:lnTo>
                <a:lnTo>
                  <a:pt x="28694" y="28699"/>
                </a:lnTo>
                <a:lnTo>
                  <a:pt x="7698" y="59842"/>
                </a:lnTo>
                <a:lnTo>
                  <a:pt x="0" y="97976"/>
                </a:lnTo>
                <a:lnTo>
                  <a:pt x="7698" y="136112"/>
                </a:lnTo>
                <a:lnTo>
                  <a:pt x="28694" y="167251"/>
                </a:lnTo>
                <a:lnTo>
                  <a:pt x="59833" y="188244"/>
                </a:lnTo>
                <a:lnTo>
                  <a:pt x="97965" y="195941"/>
                </a:lnTo>
                <a:lnTo>
                  <a:pt x="136097" y="188244"/>
                </a:lnTo>
                <a:lnTo>
                  <a:pt x="167237" y="167251"/>
                </a:lnTo>
                <a:lnTo>
                  <a:pt x="188232" y="136112"/>
                </a:lnTo>
                <a:lnTo>
                  <a:pt x="195931" y="97976"/>
                </a:lnTo>
                <a:lnTo>
                  <a:pt x="188232" y="59842"/>
                </a:lnTo>
                <a:lnTo>
                  <a:pt x="167237" y="28699"/>
                </a:lnTo>
                <a:lnTo>
                  <a:pt x="136097" y="7700"/>
                </a:lnTo>
                <a:lnTo>
                  <a:pt x="97965" y="0"/>
                </a:lnTo>
                <a:close/>
              </a:path>
            </a:pathLst>
          </a:custGeom>
          <a:solidFill>
            <a:srgbClr val="F7BE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535175" y="3824940"/>
            <a:ext cx="196215" cy="196215"/>
          </a:xfrm>
          <a:custGeom>
            <a:avLst/>
            <a:gdLst/>
            <a:ahLst/>
            <a:cxnLst/>
            <a:rect l="l" t="t" r="r" b="b"/>
            <a:pathLst>
              <a:path w="196214" h="196214">
                <a:moveTo>
                  <a:pt x="97965" y="0"/>
                </a:moveTo>
                <a:lnTo>
                  <a:pt x="59833" y="7700"/>
                </a:lnTo>
                <a:lnTo>
                  <a:pt x="28694" y="28699"/>
                </a:lnTo>
                <a:lnTo>
                  <a:pt x="7698" y="59842"/>
                </a:lnTo>
                <a:lnTo>
                  <a:pt x="0" y="97976"/>
                </a:lnTo>
                <a:lnTo>
                  <a:pt x="7698" y="136112"/>
                </a:lnTo>
                <a:lnTo>
                  <a:pt x="28694" y="167251"/>
                </a:lnTo>
                <a:lnTo>
                  <a:pt x="59833" y="188244"/>
                </a:lnTo>
                <a:lnTo>
                  <a:pt x="97965" y="195941"/>
                </a:lnTo>
                <a:lnTo>
                  <a:pt x="136097" y="188244"/>
                </a:lnTo>
                <a:lnTo>
                  <a:pt x="167237" y="167251"/>
                </a:lnTo>
                <a:lnTo>
                  <a:pt x="188232" y="136112"/>
                </a:lnTo>
                <a:lnTo>
                  <a:pt x="195931" y="97976"/>
                </a:lnTo>
                <a:lnTo>
                  <a:pt x="188232" y="59842"/>
                </a:lnTo>
                <a:lnTo>
                  <a:pt x="167237" y="28699"/>
                </a:lnTo>
                <a:lnTo>
                  <a:pt x="136097" y="7700"/>
                </a:lnTo>
                <a:lnTo>
                  <a:pt x="97965" y="0"/>
                </a:lnTo>
                <a:close/>
              </a:path>
            </a:pathLst>
          </a:custGeom>
          <a:solidFill>
            <a:srgbClr val="6ACC44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43806" y="1214091"/>
            <a:ext cx="1821814" cy="10604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6600" b="1" spc="-290" dirty="0">
                <a:latin typeface="Tahoma"/>
                <a:cs typeface="Tahoma"/>
              </a:rPr>
              <a:t>wc</a:t>
            </a:r>
            <a:r>
              <a:rPr sz="6600" b="1" spc="-740" dirty="0">
                <a:latin typeface="Tahoma"/>
                <a:cs typeface="Tahoma"/>
              </a:rPr>
              <a:t> </a:t>
            </a:r>
            <a:r>
              <a:rPr sz="6600" b="1" spc="-385" dirty="0">
                <a:latin typeface="Tahoma"/>
                <a:cs typeface="Tahoma"/>
              </a:rPr>
              <a:t>-l</a:t>
            </a:r>
            <a:endParaRPr sz="6600">
              <a:latin typeface="Tahoma"/>
              <a:cs typeface="Tahom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064618" y="3377069"/>
            <a:ext cx="13977619" cy="9789795"/>
          </a:xfrm>
          <a:custGeom>
            <a:avLst/>
            <a:gdLst/>
            <a:ahLst/>
            <a:cxnLst/>
            <a:rect l="l" t="t" r="r" b="b"/>
            <a:pathLst>
              <a:path w="13977619" h="9789794">
                <a:moveTo>
                  <a:pt x="0" y="0"/>
                </a:moveTo>
                <a:lnTo>
                  <a:pt x="13977375" y="0"/>
                </a:lnTo>
                <a:lnTo>
                  <a:pt x="13977375" y="9789440"/>
                </a:lnTo>
                <a:lnTo>
                  <a:pt x="0" y="9789440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769518" y="3664810"/>
            <a:ext cx="12565380" cy="8376920"/>
          </a:xfrm>
          <a:custGeom>
            <a:avLst/>
            <a:gdLst/>
            <a:ahLst/>
            <a:cxnLst/>
            <a:rect l="l" t="t" r="r" b="b"/>
            <a:pathLst>
              <a:path w="12565380" h="8376920">
                <a:moveTo>
                  <a:pt x="12512708" y="0"/>
                </a:moveTo>
                <a:lnTo>
                  <a:pt x="52354" y="0"/>
                </a:lnTo>
                <a:lnTo>
                  <a:pt x="22087" y="818"/>
                </a:lnTo>
                <a:lnTo>
                  <a:pt x="6544" y="6544"/>
                </a:lnTo>
                <a:lnTo>
                  <a:pt x="818" y="22087"/>
                </a:lnTo>
                <a:lnTo>
                  <a:pt x="0" y="52354"/>
                </a:lnTo>
                <a:lnTo>
                  <a:pt x="0" y="8324353"/>
                </a:lnTo>
                <a:lnTo>
                  <a:pt x="818" y="8354621"/>
                </a:lnTo>
                <a:lnTo>
                  <a:pt x="6544" y="8370163"/>
                </a:lnTo>
                <a:lnTo>
                  <a:pt x="22087" y="8375890"/>
                </a:lnTo>
                <a:lnTo>
                  <a:pt x="52354" y="8376708"/>
                </a:lnTo>
                <a:lnTo>
                  <a:pt x="12512708" y="8376708"/>
                </a:lnTo>
                <a:lnTo>
                  <a:pt x="12542975" y="8375890"/>
                </a:lnTo>
                <a:lnTo>
                  <a:pt x="12558518" y="8370163"/>
                </a:lnTo>
                <a:lnTo>
                  <a:pt x="12564244" y="8354621"/>
                </a:lnTo>
                <a:lnTo>
                  <a:pt x="12565062" y="8324353"/>
                </a:lnTo>
                <a:lnTo>
                  <a:pt x="12565062" y="52354"/>
                </a:lnTo>
                <a:lnTo>
                  <a:pt x="12564244" y="22087"/>
                </a:lnTo>
                <a:lnTo>
                  <a:pt x="12558518" y="6544"/>
                </a:lnTo>
                <a:lnTo>
                  <a:pt x="12542975" y="818"/>
                </a:lnTo>
                <a:lnTo>
                  <a:pt x="1251270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791779" y="4263891"/>
            <a:ext cx="12542801" cy="119366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769518" y="3664810"/>
            <a:ext cx="12565380" cy="516255"/>
          </a:xfrm>
          <a:custGeom>
            <a:avLst/>
            <a:gdLst/>
            <a:ahLst/>
            <a:cxnLst/>
            <a:rect l="l" t="t" r="r" b="b"/>
            <a:pathLst>
              <a:path w="12565380" h="516254">
                <a:moveTo>
                  <a:pt x="12512708" y="0"/>
                </a:moveTo>
                <a:lnTo>
                  <a:pt x="52354" y="0"/>
                </a:lnTo>
                <a:lnTo>
                  <a:pt x="22087" y="818"/>
                </a:lnTo>
                <a:lnTo>
                  <a:pt x="6544" y="6544"/>
                </a:lnTo>
                <a:lnTo>
                  <a:pt x="818" y="22087"/>
                </a:lnTo>
                <a:lnTo>
                  <a:pt x="0" y="52354"/>
                </a:lnTo>
                <a:lnTo>
                  <a:pt x="0" y="516204"/>
                </a:lnTo>
                <a:lnTo>
                  <a:pt x="12565062" y="516204"/>
                </a:lnTo>
                <a:lnTo>
                  <a:pt x="12565062" y="52354"/>
                </a:lnTo>
                <a:lnTo>
                  <a:pt x="12564244" y="22087"/>
                </a:lnTo>
                <a:lnTo>
                  <a:pt x="12558518" y="6544"/>
                </a:lnTo>
                <a:lnTo>
                  <a:pt x="12542975" y="818"/>
                </a:lnTo>
                <a:lnTo>
                  <a:pt x="12512708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2540">
              <a:lnSpc>
                <a:spcPct val="100000"/>
              </a:lnSpc>
              <a:spcBef>
                <a:spcPts val="45"/>
              </a:spcBef>
            </a:pPr>
            <a:endParaRPr sz="2800">
              <a:latin typeface="Times New Roman"/>
              <a:cs typeface="Times New Roman"/>
            </a:endParaRPr>
          </a:p>
          <a:p>
            <a:pPr marL="2540" algn="ctr">
              <a:lnSpc>
                <a:spcPct val="100000"/>
              </a:lnSpc>
            </a:pPr>
            <a:r>
              <a:rPr spc="50" dirty="0">
                <a:latin typeface="Trebuchet MS"/>
                <a:cs typeface="Trebuchet MS"/>
              </a:rPr>
              <a:t>yandex</a:t>
            </a:r>
            <a:r>
              <a:rPr spc="-215" dirty="0">
                <a:latin typeface="Trebuchet MS"/>
                <a:cs typeface="Trebuchet MS"/>
              </a:rPr>
              <a:t> </a:t>
            </a:r>
            <a:r>
              <a:rPr spc="290" dirty="0">
                <a:latin typeface="Trebuchet MS"/>
                <a:cs typeface="Trebuchet MS"/>
              </a:rPr>
              <a:t>—</a:t>
            </a:r>
            <a:r>
              <a:rPr spc="-215" dirty="0">
                <a:latin typeface="Trebuchet MS"/>
                <a:cs typeface="Trebuchet MS"/>
              </a:rPr>
              <a:t> </a:t>
            </a:r>
            <a:r>
              <a:rPr spc="80" dirty="0">
                <a:latin typeface="Trebuchet MS"/>
                <a:cs typeface="Trebuchet MS"/>
              </a:rPr>
              <a:t>bash</a:t>
            </a:r>
          </a:p>
        </p:txBody>
      </p:sp>
      <p:sp>
        <p:nvSpPr>
          <p:cNvPr id="8" name="object 8"/>
          <p:cNvSpPr/>
          <p:nvPr/>
        </p:nvSpPr>
        <p:spPr>
          <a:xfrm>
            <a:off x="3937055" y="3824940"/>
            <a:ext cx="196215" cy="196215"/>
          </a:xfrm>
          <a:custGeom>
            <a:avLst/>
            <a:gdLst/>
            <a:ahLst/>
            <a:cxnLst/>
            <a:rect l="l" t="t" r="r" b="b"/>
            <a:pathLst>
              <a:path w="196214" h="196214">
                <a:moveTo>
                  <a:pt x="97965" y="0"/>
                </a:moveTo>
                <a:lnTo>
                  <a:pt x="59833" y="7700"/>
                </a:lnTo>
                <a:lnTo>
                  <a:pt x="28694" y="28699"/>
                </a:lnTo>
                <a:lnTo>
                  <a:pt x="7698" y="59842"/>
                </a:lnTo>
                <a:lnTo>
                  <a:pt x="0" y="97976"/>
                </a:lnTo>
                <a:lnTo>
                  <a:pt x="7698" y="136112"/>
                </a:lnTo>
                <a:lnTo>
                  <a:pt x="28694" y="167251"/>
                </a:lnTo>
                <a:lnTo>
                  <a:pt x="59833" y="188244"/>
                </a:lnTo>
                <a:lnTo>
                  <a:pt x="97965" y="195941"/>
                </a:lnTo>
                <a:lnTo>
                  <a:pt x="136097" y="188244"/>
                </a:lnTo>
                <a:lnTo>
                  <a:pt x="167237" y="167251"/>
                </a:lnTo>
                <a:lnTo>
                  <a:pt x="188232" y="136112"/>
                </a:lnTo>
                <a:lnTo>
                  <a:pt x="195931" y="97976"/>
                </a:lnTo>
                <a:lnTo>
                  <a:pt x="188232" y="59842"/>
                </a:lnTo>
                <a:lnTo>
                  <a:pt x="167237" y="28699"/>
                </a:lnTo>
                <a:lnTo>
                  <a:pt x="136097" y="7700"/>
                </a:lnTo>
                <a:lnTo>
                  <a:pt x="97965" y="0"/>
                </a:lnTo>
                <a:close/>
              </a:path>
            </a:pathLst>
          </a:custGeom>
          <a:solidFill>
            <a:srgbClr val="EB5B5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236116" y="3824940"/>
            <a:ext cx="196215" cy="196215"/>
          </a:xfrm>
          <a:custGeom>
            <a:avLst/>
            <a:gdLst/>
            <a:ahLst/>
            <a:cxnLst/>
            <a:rect l="l" t="t" r="r" b="b"/>
            <a:pathLst>
              <a:path w="196214" h="196214">
                <a:moveTo>
                  <a:pt x="97965" y="0"/>
                </a:moveTo>
                <a:lnTo>
                  <a:pt x="59833" y="7700"/>
                </a:lnTo>
                <a:lnTo>
                  <a:pt x="28694" y="28699"/>
                </a:lnTo>
                <a:lnTo>
                  <a:pt x="7698" y="59842"/>
                </a:lnTo>
                <a:lnTo>
                  <a:pt x="0" y="97976"/>
                </a:lnTo>
                <a:lnTo>
                  <a:pt x="7698" y="136112"/>
                </a:lnTo>
                <a:lnTo>
                  <a:pt x="28694" y="167251"/>
                </a:lnTo>
                <a:lnTo>
                  <a:pt x="59833" y="188244"/>
                </a:lnTo>
                <a:lnTo>
                  <a:pt x="97965" y="195941"/>
                </a:lnTo>
                <a:lnTo>
                  <a:pt x="136097" y="188244"/>
                </a:lnTo>
                <a:lnTo>
                  <a:pt x="167237" y="167251"/>
                </a:lnTo>
                <a:lnTo>
                  <a:pt x="188232" y="136112"/>
                </a:lnTo>
                <a:lnTo>
                  <a:pt x="195931" y="97976"/>
                </a:lnTo>
                <a:lnTo>
                  <a:pt x="188232" y="59842"/>
                </a:lnTo>
                <a:lnTo>
                  <a:pt x="167237" y="28699"/>
                </a:lnTo>
                <a:lnTo>
                  <a:pt x="136097" y="7700"/>
                </a:lnTo>
                <a:lnTo>
                  <a:pt x="97965" y="0"/>
                </a:lnTo>
                <a:close/>
              </a:path>
            </a:pathLst>
          </a:custGeom>
          <a:solidFill>
            <a:srgbClr val="F7BE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535175" y="3824940"/>
            <a:ext cx="196215" cy="196215"/>
          </a:xfrm>
          <a:custGeom>
            <a:avLst/>
            <a:gdLst/>
            <a:ahLst/>
            <a:cxnLst/>
            <a:rect l="l" t="t" r="r" b="b"/>
            <a:pathLst>
              <a:path w="196214" h="196214">
                <a:moveTo>
                  <a:pt x="97965" y="0"/>
                </a:moveTo>
                <a:lnTo>
                  <a:pt x="59833" y="7700"/>
                </a:lnTo>
                <a:lnTo>
                  <a:pt x="28694" y="28699"/>
                </a:lnTo>
                <a:lnTo>
                  <a:pt x="7698" y="59842"/>
                </a:lnTo>
                <a:lnTo>
                  <a:pt x="0" y="97976"/>
                </a:lnTo>
                <a:lnTo>
                  <a:pt x="7698" y="136112"/>
                </a:lnTo>
                <a:lnTo>
                  <a:pt x="28694" y="167251"/>
                </a:lnTo>
                <a:lnTo>
                  <a:pt x="59833" y="188244"/>
                </a:lnTo>
                <a:lnTo>
                  <a:pt x="97965" y="195941"/>
                </a:lnTo>
                <a:lnTo>
                  <a:pt x="136097" y="188244"/>
                </a:lnTo>
                <a:lnTo>
                  <a:pt x="167237" y="167251"/>
                </a:lnTo>
                <a:lnTo>
                  <a:pt x="188232" y="136112"/>
                </a:lnTo>
                <a:lnTo>
                  <a:pt x="195931" y="97976"/>
                </a:lnTo>
                <a:lnTo>
                  <a:pt x="188232" y="59842"/>
                </a:lnTo>
                <a:lnTo>
                  <a:pt x="167237" y="28699"/>
                </a:lnTo>
                <a:lnTo>
                  <a:pt x="136097" y="7700"/>
                </a:lnTo>
                <a:lnTo>
                  <a:pt x="97965" y="0"/>
                </a:lnTo>
                <a:close/>
              </a:path>
            </a:pathLst>
          </a:custGeom>
          <a:solidFill>
            <a:srgbClr val="6ACC44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43806" y="1214091"/>
            <a:ext cx="1901825" cy="10604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6600" b="1" spc="-120" dirty="0">
                <a:latin typeface="Tahoma"/>
                <a:cs typeface="Tahoma"/>
              </a:rPr>
              <a:t>gr</a:t>
            </a:r>
            <a:r>
              <a:rPr sz="6600" b="1" spc="-40" dirty="0">
                <a:latin typeface="Tahoma"/>
                <a:cs typeface="Tahoma"/>
              </a:rPr>
              <a:t>ep</a:t>
            </a:r>
            <a:endParaRPr sz="6600">
              <a:latin typeface="Tahoma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500209" y="3502098"/>
            <a:ext cx="14256385" cy="26993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35940" marR="5080" indent="-523875">
              <a:lnSpc>
                <a:spcPct val="108900"/>
              </a:lnSpc>
            </a:pPr>
            <a:r>
              <a:rPr sz="4100" spc="10" dirty="0">
                <a:latin typeface="Consolas"/>
                <a:cs typeface="Consolas"/>
              </a:rPr>
              <a:t>Ű</a:t>
            </a:r>
            <a:r>
              <a:rPr sz="4100" spc="-395" dirty="0">
                <a:latin typeface="Consolas"/>
                <a:cs typeface="Consolas"/>
              </a:rPr>
              <a:t> </a:t>
            </a:r>
            <a:r>
              <a:rPr sz="4100" spc="210" dirty="0">
                <a:latin typeface="Calibri"/>
                <a:cs typeface="Calibri"/>
              </a:rPr>
              <a:t>"global</a:t>
            </a:r>
            <a:r>
              <a:rPr sz="4100" spc="-120" dirty="0">
                <a:latin typeface="Calibri"/>
                <a:cs typeface="Calibri"/>
              </a:rPr>
              <a:t> </a:t>
            </a:r>
            <a:r>
              <a:rPr sz="4100" spc="195" dirty="0">
                <a:latin typeface="Calibri"/>
                <a:cs typeface="Calibri"/>
              </a:rPr>
              <a:t>regular</a:t>
            </a:r>
            <a:r>
              <a:rPr sz="4100" spc="-120" dirty="0">
                <a:latin typeface="Calibri"/>
                <a:cs typeface="Calibri"/>
              </a:rPr>
              <a:t> </a:t>
            </a:r>
            <a:r>
              <a:rPr sz="4100" spc="250" dirty="0">
                <a:latin typeface="Calibri"/>
                <a:cs typeface="Calibri"/>
              </a:rPr>
              <a:t>expression</a:t>
            </a:r>
            <a:r>
              <a:rPr sz="4100" spc="-120" dirty="0">
                <a:latin typeface="Calibri"/>
                <a:cs typeface="Calibri"/>
              </a:rPr>
              <a:t> </a:t>
            </a:r>
            <a:r>
              <a:rPr sz="4100" spc="165" dirty="0">
                <a:latin typeface="Calibri"/>
                <a:cs typeface="Calibri"/>
              </a:rPr>
              <a:t>print"</a:t>
            </a:r>
            <a:r>
              <a:rPr sz="4100" spc="-120" dirty="0">
                <a:latin typeface="Calibri"/>
                <a:cs typeface="Calibri"/>
              </a:rPr>
              <a:t> </a:t>
            </a:r>
            <a:r>
              <a:rPr sz="4100" spc="290" dirty="0">
                <a:latin typeface="Calibri"/>
                <a:cs typeface="Calibri"/>
              </a:rPr>
              <a:t>processes</a:t>
            </a:r>
            <a:r>
              <a:rPr sz="4100" spc="-120" dirty="0">
                <a:latin typeface="Calibri"/>
                <a:cs typeface="Calibri"/>
              </a:rPr>
              <a:t> </a:t>
            </a:r>
            <a:r>
              <a:rPr sz="4100" spc="220" dirty="0">
                <a:latin typeface="Calibri"/>
                <a:cs typeface="Calibri"/>
              </a:rPr>
              <a:t>text</a:t>
            </a:r>
            <a:r>
              <a:rPr sz="4100" spc="-120" dirty="0">
                <a:latin typeface="Calibri"/>
                <a:cs typeface="Calibri"/>
              </a:rPr>
              <a:t> </a:t>
            </a:r>
            <a:r>
              <a:rPr sz="4100" spc="280" dirty="0">
                <a:latin typeface="Calibri"/>
                <a:cs typeface="Calibri"/>
              </a:rPr>
              <a:t>and</a:t>
            </a:r>
            <a:r>
              <a:rPr sz="4100" spc="-120" dirty="0">
                <a:latin typeface="Calibri"/>
                <a:cs typeface="Calibri"/>
              </a:rPr>
              <a:t> </a:t>
            </a:r>
            <a:r>
              <a:rPr sz="4100" spc="229" dirty="0">
                <a:latin typeface="Calibri"/>
                <a:cs typeface="Calibri"/>
              </a:rPr>
              <a:t>prints  </a:t>
            </a:r>
            <a:r>
              <a:rPr sz="4100" spc="254" dirty="0">
                <a:latin typeface="Calibri"/>
                <a:cs typeface="Calibri"/>
              </a:rPr>
              <a:t>any</a:t>
            </a:r>
            <a:r>
              <a:rPr sz="4100" spc="-125" dirty="0">
                <a:latin typeface="Calibri"/>
                <a:cs typeface="Calibri"/>
              </a:rPr>
              <a:t> </a:t>
            </a:r>
            <a:r>
              <a:rPr sz="4100" spc="195" dirty="0">
                <a:latin typeface="Calibri"/>
                <a:cs typeface="Calibri"/>
              </a:rPr>
              <a:t>lines</a:t>
            </a:r>
            <a:r>
              <a:rPr sz="4100" spc="-125" dirty="0">
                <a:latin typeface="Calibri"/>
                <a:cs typeface="Calibri"/>
              </a:rPr>
              <a:t> </a:t>
            </a:r>
            <a:r>
              <a:rPr sz="4100" spc="225" dirty="0">
                <a:latin typeface="Calibri"/>
                <a:cs typeface="Calibri"/>
              </a:rPr>
              <a:t>which</a:t>
            </a:r>
            <a:r>
              <a:rPr sz="4100" spc="-125" dirty="0">
                <a:latin typeface="Calibri"/>
                <a:cs typeface="Calibri"/>
              </a:rPr>
              <a:t> </a:t>
            </a:r>
            <a:r>
              <a:rPr sz="4100" spc="270" dirty="0">
                <a:latin typeface="Calibri"/>
                <a:cs typeface="Calibri"/>
              </a:rPr>
              <a:t>match</a:t>
            </a:r>
            <a:r>
              <a:rPr sz="4100" spc="-125" dirty="0">
                <a:latin typeface="Calibri"/>
                <a:cs typeface="Calibri"/>
              </a:rPr>
              <a:t> </a:t>
            </a:r>
            <a:r>
              <a:rPr sz="4100" spc="215" dirty="0">
                <a:latin typeface="Calibri"/>
                <a:cs typeface="Calibri"/>
              </a:rPr>
              <a:t>a</a:t>
            </a:r>
            <a:r>
              <a:rPr sz="4100" spc="-125" dirty="0">
                <a:latin typeface="Calibri"/>
                <a:cs typeface="Calibri"/>
              </a:rPr>
              <a:t> </a:t>
            </a:r>
            <a:r>
              <a:rPr sz="4100" spc="240" dirty="0">
                <a:latin typeface="Calibri"/>
                <a:cs typeface="Calibri"/>
              </a:rPr>
              <a:t>specified</a:t>
            </a:r>
            <a:r>
              <a:rPr sz="4100" spc="-125" dirty="0">
                <a:latin typeface="Calibri"/>
                <a:cs typeface="Calibri"/>
              </a:rPr>
              <a:t> </a:t>
            </a:r>
            <a:r>
              <a:rPr sz="4100" spc="210" dirty="0">
                <a:latin typeface="Calibri"/>
                <a:cs typeface="Calibri"/>
              </a:rPr>
              <a:t>pattern</a:t>
            </a:r>
            <a:endParaRPr sz="4100">
              <a:latin typeface="Calibri"/>
              <a:cs typeface="Calibri"/>
            </a:endParaRPr>
          </a:p>
          <a:p>
            <a:pPr marL="556895">
              <a:lnSpc>
                <a:spcPct val="100000"/>
              </a:lnSpc>
              <a:spcBef>
                <a:spcPts val="4245"/>
              </a:spcBef>
            </a:pPr>
            <a:r>
              <a:rPr sz="4950" spc="225" dirty="0">
                <a:latin typeface="Trebuchet MS"/>
                <a:cs typeface="Trebuchet MS"/>
              </a:rPr>
              <a:t>grep</a:t>
            </a:r>
            <a:r>
              <a:rPr sz="4950" spc="-535" dirty="0">
                <a:latin typeface="Trebuchet MS"/>
                <a:cs typeface="Trebuchet MS"/>
              </a:rPr>
              <a:t> </a:t>
            </a:r>
            <a:r>
              <a:rPr sz="4950" spc="185" dirty="0">
                <a:latin typeface="Trebuchet MS"/>
                <a:cs typeface="Trebuchet MS"/>
              </a:rPr>
              <a:t>[OPTIONS]</a:t>
            </a:r>
            <a:r>
              <a:rPr sz="4950" spc="-535" dirty="0">
                <a:latin typeface="Trebuchet MS"/>
                <a:cs typeface="Trebuchet MS"/>
              </a:rPr>
              <a:t> </a:t>
            </a:r>
            <a:r>
              <a:rPr sz="4950" spc="180" dirty="0">
                <a:latin typeface="Trebuchet MS"/>
                <a:cs typeface="Trebuchet MS"/>
              </a:rPr>
              <a:t>PATTERN</a:t>
            </a:r>
            <a:r>
              <a:rPr sz="4950" spc="-535" dirty="0">
                <a:latin typeface="Trebuchet MS"/>
                <a:cs typeface="Trebuchet MS"/>
              </a:rPr>
              <a:t> </a:t>
            </a:r>
            <a:r>
              <a:rPr sz="4950" spc="-204" dirty="0">
                <a:latin typeface="Trebuchet MS"/>
                <a:cs typeface="Trebuchet MS"/>
              </a:rPr>
              <a:t>[FILE...]</a:t>
            </a:r>
            <a:endParaRPr sz="49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43806" y="1214091"/>
            <a:ext cx="1901825" cy="10604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6600" b="1" spc="-120" dirty="0">
                <a:latin typeface="Tahoma"/>
                <a:cs typeface="Tahoma"/>
              </a:rPr>
              <a:t>gr</a:t>
            </a:r>
            <a:r>
              <a:rPr sz="6600" b="1" spc="-40" dirty="0">
                <a:latin typeface="Tahoma"/>
                <a:cs typeface="Tahoma"/>
              </a:rPr>
              <a:t>ep</a:t>
            </a:r>
            <a:endParaRPr sz="6600">
              <a:latin typeface="Tahoma"/>
              <a:cs typeface="Tahom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064618" y="3377069"/>
            <a:ext cx="13977619" cy="9789795"/>
          </a:xfrm>
          <a:custGeom>
            <a:avLst/>
            <a:gdLst/>
            <a:ahLst/>
            <a:cxnLst/>
            <a:rect l="l" t="t" r="r" b="b"/>
            <a:pathLst>
              <a:path w="13977619" h="9789794">
                <a:moveTo>
                  <a:pt x="0" y="0"/>
                </a:moveTo>
                <a:lnTo>
                  <a:pt x="13977375" y="0"/>
                </a:lnTo>
                <a:lnTo>
                  <a:pt x="13977375" y="9789440"/>
                </a:lnTo>
                <a:lnTo>
                  <a:pt x="0" y="9789440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769518" y="3664810"/>
            <a:ext cx="12565380" cy="8376920"/>
          </a:xfrm>
          <a:custGeom>
            <a:avLst/>
            <a:gdLst/>
            <a:ahLst/>
            <a:cxnLst/>
            <a:rect l="l" t="t" r="r" b="b"/>
            <a:pathLst>
              <a:path w="12565380" h="8376920">
                <a:moveTo>
                  <a:pt x="12512708" y="0"/>
                </a:moveTo>
                <a:lnTo>
                  <a:pt x="52354" y="0"/>
                </a:lnTo>
                <a:lnTo>
                  <a:pt x="22087" y="818"/>
                </a:lnTo>
                <a:lnTo>
                  <a:pt x="6544" y="6544"/>
                </a:lnTo>
                <a:lnTo>
                  <a:pt x="818" y="22087"/>
                </a:lnTo>
                <a:lnTo>
                  <a:pt x="0" y="52354"/>
                </a:lnTo>
                <a:lnTo>
                  <a:pt x="0" y="8324353"/>
                </a:lnTo>
                <a:lnTo>
                  <a:pt x="818" y="8354621"/>
                </a:lnTo>
                <a:lnTo>
                  <a:pt x="6544" y="8370163"/>
                </a:lnTo>
                <a:lnTo>
                  <a:pt x="22087" y="8375890"/>
                </a:lnTo>
                <a:lnTo>
                  <a:pt x="52354" y="8376708"/>
                </a:lnTo>
                <a:lnTo>
                  <a:pt x="12512708" y="8376708"/>
                </a:lnTo>
                <a:lnTo>
                  <a:pt x="12542975" y="8375890"/>
                </a:lnTo>
                <a:lnTo>
                  <a:pt x="12558518" y="8370163"/>
                </a:lnTo>
                <a:lnTo>
                  <a:pt x="12564244" y="8354621"/>
                </a:lnTo>
                <a:lnTo>
                  <a:pt x="12565062" y="8324353"/>
                </a:lnTo>
                <a:lnTo>
                  <a:pt x="12565062" y="52354"/>
                </a:lnTo>
                <a:lnTo>
                  <a:pt x="12564244" y="22087"/>
                </a:lnTo>
                <a:lnTo>
                  <a:pt x="12558518" y="6544"/>
                </a:lnTo>
                <a:lnTo>
                  <a:pt x="12542975" y="818"/>
                </a:lnTo>
                <a:lnTo>
                  <a:pt x="1251270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791779" y="4263880"/>
            <a:ext cx="12542801" cy="47328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769518" y="3664810"/>
            <a:ext cx="12565380" cy="516255"/>
          </a:xfrm>
          <a:custGeom>
            <a:avLst/>
            <a:gdLst/>
            <a:ahLst/>
            <a:cxnLst/>
            <a:rect l="l" t="t" r="r" b="b"/>
            <a:pathLst>
              <a:path w="12565380" h="516254">
                <a:moveTo>
                  <a:pt x="12512708" y="0"/>
                </a:moveTo>
                <a:lnTo>
                  <a:pt x="52354" y="0"/>
                </a:lnTo>
                <a:lnTo>
                  <a:pt x="22087" y="818"/>
                </a:lnTo>
                <a:lnTo>
                  <a:pt x="6544" y="6544"/>
                </a:lnTo>
                <a:lnTo>
                  <a:pt x="818" y="22087"/>
                </a:lnTo>
                <a:lnTo>
                  <a:pt x="0" y="52354"/>
                </a:lnTo>
                <a:lnTo>
                  <a:pt x="0" y="516204"/>
                </a:lnTo>
                <a:lnTo>
                  <a:pt x="12565062" y="516204"/>
                </a:lnTo>
                <a:lnTo>
                  <a:pt x="12565062" y="52354"/>
                </a:lnTo>
                <a:lnTo>
                  <a:pt x="12564244" y="22087"/>
                </a:lnTo>
                <a:lnTo>
                  <a:pt x="12558518" y="6544"/>
                </a:lnTo>
                <a:lnTo>
                  <a:pt x="12542975" y="818"/>
                </a:lnTo>
                <a:lnTo>
                  <a:pt x="12512708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2540">
              <a:lnSpc>
                <a:spcPct val="100000"/>
              </a:lnSpc>
              <a:spcBef>
                <a:spcPts val="45"/>
              </a:spcBef>
            </a:pPr>
            <a:endParaRPr sz="2800">
              <a:latin typeface="Times New Roman"/>
              <a:cs typeface="Times New Roman"/>
            </a:endParaRPr>
          </a:p>
          <a:p>
            <a:pPr marL="2540" algn="ctr">
              <a:lnSpc>
                <a:spcPct val="100000"/>
              </a:lnSpc>
            </a:pPr>
            <a:r>
              <a:rPr spc="50" dirty="0">
                <a:latin typeface="Trebuchet MS"/>
                <a:cs typeface="Trebuchet MS"/>
              </a:rPr>
              <a:t>yandex</a:t>
            </a:r>
            <a:r>
              <a:rPr spc="-215" dirty="0">
                <a:latin typeface="Trebuchet MS"/>
                <a:cs typeface="Trebuchet MS"/>
              </a:rPr>
              <a:t> </a:t>
            </a:r>
            <a:r>
              <a:rPr spc="290" dirty="0">
                <a:latin typeface="Trebuchet MS"/>
                <a:cs typeface="Trebuchet MS"/>
              </a:rPr>
              <a:t>—</a:t>
            </a:r>
            <a:r>
              <a:rPr spc="-215" dirty="0">
                <a:latin typeface="Trebuchet MS"/>
                <a:cs typeface="Trebuchet MS"/>
              </a:rPr>
              <a:t> </a:t>
            </a:r>
            <a:r>
              <a:rPr spc="80" dirty="0">
                <a:latin typeface="Trebuchet MS"/>
                <a:cs typeface="Trebuchet MS"/>
              </a:rPr>
              <a:t>bash</a:t>
            </a:r>
          </a:p>
        </p:txBody>
      </p:sp>
      <p:sp>
        <p:nvSpPr>
          <p:cNvPr id="8" name="object 8"/>
          <p:cNvSpPr/>
          <p:nvPr/>
        </p:nvSpPr>
        <p:spPr>
          <a:xfrm>
            <a:off x="3937055" y="3824940"/>
            <a:ext cx="196215" cy="196215"/>
          </a:xfrm>
          <a:custGeom>
            <a:avLst/>
            <a:gdLst/>
            <a:ahLst/>
            <a:cxnLst/>
            <a:rect l="l" t="t" r="r" b="b"/>
            <a:pathLst>
              <a:path w="196214" h="196214">
                <a:moveTo>
                  <a:pt x="97965" y="0"/>
                </a:moveTo>
                <a:lnTo>
                  <a:pt x="59833" y="7700"/>
                </a:lnTo>
                <a:lnTo>
                  <a:pt x="28694" y="28699"/>
                </a:lnTo>
                <a:lnTo>
                  <a:pt x="7698" y="59842"/>
                </a:lnTo>
                <a:lnTo>
                  <a:pt x="0" y="97976"/>
                </a:lnTo>
                <a:lnTo>
                  <a:pt x="7698" y="136112"/>
                </a:lnTo>
                <a:lnTo>
                  <a:pt x="28694" y="167251"/>
                </a:lnTo>
                <a:lnTo>
                  <a:pt x="59833" y="188244"/>
                </a:lnTo>
                <a:lnTo>
                  <a:pt x="97965" y="195941"/>
                </a:lnTo>
                <a:lnTo>
                  <a:pt x="136097" y="188244"/>
                </a:lnTo>
                <a:lnTo>
                  <a:pt x="167237" y="167251"/>
                </a:lnTo>
                <a:lnTo>
                  <a:pt x="188232" y="136112"/>
                </a:lnTo>
                <a:lnTo>
                  <a:pt x="195931" y="97976"/>
                </a:lnTo>
                <a:lnTo>
                  <a:pt x="188232" y="59842"/>
                </a:lnTo>
                <a:lnTo>
                  <a:pt x="167237" y="28699"/>
                </a:lnTo>
                <a:lnTo>
                  <a:pt x="136097" y="7700"/>
                </a:lnTo>
                <a:lnTo>
                  <a:pt x="97965" y="0"/>
                </a:lnTo>
                <a:close/>
              </a:path>
            </a:pathLst>
          </a:custGeom>
          <a:solidFill>
            <a:srgbClr val="EB5B5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236116" y="3824940"/>
            <a:ext cx="196215" cy="196215"/>
          </a:xfrm>
          <a:custGeom>
            <a:avLst/>
            <a:gdLst/>
            <a:ahLst/>
            <a:cxnLst/>
            <a:rect l="l" t="t" r="r" b="b"/>
            <a:pathLst>
              <a:path w="196214" h="196214">
                <a:moveTo>
                  <a:pt x="97965" y="0"/>
                </a:moveTo>
                <a:lnTo>
                  <a:pt x="59833" y="7700"/>
                </a:lnTo>
                <a:lnTo>
                  <a:pt x="28694" y="28699"/>
                </a:lnTo>
                <a:lnTo>
                  <a:pt x="7698" y="59842"/>
                </a:lnTo>
                <a:lnTo>
                  <a:pt x="0" y="97976"/>
                </a:lnTo>
                <a:lnTo>
                  <a:pt x="7698" y="136112"/>
                </a:lnTo>
                <a:lnTo>
                  <a:pt x="28694" y="167251"/>
                </a:lnTo>
                <a:lnTo>
                  <a:pt x="59833" y="188244"/>
                </a:lnTo>
                <a:lnTo>
                  <a:pt x="97965" y="195941"/>
                </a:lnTo>
                <a:lnTo>
                  <a:pt x="136097" y="188244"/>
                </a:lnTo>
                <a:lnTo>
                  <a:pt x="167237" y="167251"/>
                </a:lnTo>
                <a:lnTo>
                  <a:pt x="188232" y="136112"/>
                </a:lnTo>
                <a:lnTo>
                  <a:pt x="195931" y="97976"/>
                </a:lnTo>
                <a:lnTo>
                  <a:pt x="188232" y="59842"/>
                </a:lnTo>
                <a:lnTo>
                  <a:pt x="167237" y="28699"/>
                </a:lnTo>
                <a:lnTo>
                  <a:pt x="136097" y="7700"/>
                </a:lnTo>
                <a:lnTo>
                  <a:pt x="97965" y="0"/>
                </a:lnTo>
                <a:close/>
              </a:path>
            </a:pathLst>
          </a:custGeom>
          <a:solidFill>
            <a:srgbClr val="F7BE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535175" y="3824940"/>
            <a:ext cx="196215" cy="196215"/>
          </a:xfrm>
          <a:custGeom>
            <a:avLst/>
            <a:gdLst/>
            <a:ahLst/>
            <a:cxnLst/>
            <a:rect l="l" t="t" r="r" b="b"/>
            <a:pathLst>
              <a:path w="196214" h="196214">
                <a:moveTo>
                  <a:pt x="97965" y="0"/>
                </a:moveTo>
                <a:lnTo>
                  <a:pt x="59833" y="7700"/>
                </a:lnTo>
                <a:lnTo>
                  <a:pt x="28694" y="28699"/>
                </a:lnTo>
                <a:lnTo>
                  <a:pt x="7698" y="59842"/>
                </a:lnTo>
                <a:lnTo>
                  <a:pt x="0" y="97976"/>
                </a:lnTo>
                <a:lnTo>
                  <a:pt x="7698" y="136112"/>
                </a:lnTo>
                <a:lnTo>
                  <a:pt x="28694" y="167251"/>
                </a:lnTo>
                <a:lnTo>
                  <a:pt x="59833" y="188244"/>
                </a:lnTo>
                <a:lnTo>
                  <a:pt x="97965" y="195941"/>
                </a:lnTo>
                <a:lnTo>
                  <a:pt x="136097" y="188244"/>
                </a:lnTo>
                <a:lnTo>
                  <a:pt x="167237" y="167251"/>
                </a:lnTo>
                <a:lnTo>
                  <a:pt x="188232" y="136112"/>
                </a:lnTo>
                <a:lnTo>
                  <a:pt x="195931" y="97976"/>
                </a:lnTo>
                <a:lnTo>
                  <a:pt x="188232" y="59842"/>
                </a:lnTo>
                <a:lnTo>
                  <a:pt x="167237" y="28699"/>
                </a:lnTo>
                <a:lnTo>
                  <a:pt x="136097" y="7700"/>
                </a:lnTo>
                <a:lnTo>
                  <a:pt x="97965" y="0"/>
                </a:lnTo>
                <a:close/>
              </a:path>
            </a:pathLst>
          </a:custGeom>
          <a:solidFill>
            <a:srgbClr val="6ACC44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500209" y="3557709"/>
            <a:ext cx="8009255" cy="28670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100" spc="10" dirty="0">
                <a:latin typeface="Consolas"/>
                <a:cs typeface="Consolas"/>
              </a:rPr>
              <a:t>Ű</a:t>
            </a:r>
            <a:r>
              <a:rPr sz="4100" spc="-1490" dirty="0">
                <a:latin typeface="Consolas"/>
                <a:cs typeface="Consolas"/>
              </a:rPr>
              <a:t> </a:t>
            </a:r>
            <a:r>
              <a:rPr sz="4100" spc="310" dirty="0">
                <a:latin typeface="Calibri"/>
                <a:cs typeface="Calibri"/>
              </a:rPr>
              <a:t>GNOME’s </a:t>
            </a:r>
            <a:r>
              <a:rPr sz="4100" spc="229" dirty="0">
                <a:latin typeface="Calibri"/>
                <a:cs typeface="Calibri"/>
              </a:rPr>
              <a:t>Nautilus </a:t>
            </a:r>
            <a:r>
              <a:rPr sz="4100" spc="135" dirty="0">
                <a:latin typeface="Calibri"/>
                <a:cs typeface="Calibri"/>
              </a:rPr>
              <a:t>file </a:t>
            </a:r>
            <a:r>
              <a:rPr sz="4100" spc="275" dirty="0">
                <a:latin typeface="Calibri"/>
                <a:cs typeface="Calibri"/>
              </a:rPr>
              <a:t>manager</a:t>
            </a:r>
            <a:endParaRPr sz="4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735"/>
              </a:spcBef>
            </a:pPr>
            <a:r>
              <a:rPr sz="4100" spc="10" dirty="0">
                <a:latin typeface="Consolas"/>
                <a:cs typeface="Consolas"/>
              </a:rPr>
              <a:t>Ű </a:t>
            </a:r>
            <a:r>
              <a:rPr sz="4100" spc="155" dirty="0">
                <a:latin typeface="Tahoma"/>
                <a:cs typeface="Tahoma"/>
              </a:rPr>
              <a:t>Windows</a:t>
            </a:r>
            <a:r>
              <a:rPr sz="4100" spc="-925" dirty="0">
                <a:latin typeface="Tahoma"/>
                <a:cs typeface="Tahoma"/>
              </a:rPr>
              <a:t> </a:t>
            </a:r>
            <a:r>
              <a:rPr sz="4100" spc="90" dirty="0">
                <a:latin typeface="Tahoma"/>
                <a:cs typeface="Tahoma"/>
              </a:rPr>
              <a:t>Explorer</a:t>
            </a:r>
            <a:endParaRPr sz="41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3735"/>
              </a:spcBef>
            </a:pPr>
            <a:r>
              <a:rPr sz="4100" spc="10" dirty="0">
                <a:latin typeface="Consolas"/>
                <a:cs typeface="Consolas"/>
              </a:rPr>
              <a:t>Ű</a:t>
            </a:r>
            <a:r>
              <a:rPr sz="4100" spc="-470" dirty="0">
                <a:latin typeface="Consolas"/>
                <a:cs typeface="Consolas"/>
              </a:rPr>
              <a:t> </a:t>
            </a:r>
            <a:r>
              <a:rPr sz="4100" spc="105" dirty="0">
                <a:latin typeface="Tahoma"/>
                <a:cs typeface="Tahoma"/>
              </a:rPr>
              <a:t>Finder</a:t>
            </a:r>
            <a:endParaRPr sz="4100">
              <a:latin typeface="Tahoma"/>
              <a:cs typeface="Tahom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43806" y="1214091"/>
            <a:ext cx="4892675" cy="10604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6600" spc="100" dirty="0">
                <a:latin typeface="Tahoma"/>
                <a:cs typeface="Tahoma"/>
              </a:rPr>
              <a:t>File</a:t>
            </a:r>
            <a:r>
              <a:rPr sz="6600" spc="-844" dirty="0">
                <a:latin typeface="Tahoma"/>
                <a:cs typeface="Tahoma"/>
              </a:rPr>
              <a:t> </a:t>
            </a:r>
            <a:r>
              <a:rPr sz="6600" spc="210" dirty="0">
                <a:latin typeface="Tahoma"/>
                <a:cs typeface="Tahoma"/>
              </a:rPr>
              <a:t>Manager</a:t>
            </a:r>
            <a:endParaRPr sz="66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43806" y="1214091"/>
            <a:ext cx="4880610" cy="10156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6600" spc="345" dirty="0"/>
              <a:t>quiz</a:t>
            </a:r>
            <a:endParaRPr sz="6600" dirty="0"/>
          </a:p>
        </p:txBody>
      </p:sp>
      <p:sp>
        <p:nvSpPr>
          <p:cNvPr id="3" name="object 3"/>
          <p:cNvSpPr txBox="1"/>
          <p:nvPr/>
        </p:nvSpPr>
        <p:spPr>
          <a:xfrm>
            <a:off x="2500209" y="3502098"/>
            <a:ext cx="13040360" cy="49606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35940" marR="5464175" indent="-523875">
              <a:lnSpc>
                <a:spcPct val="108900"/>
              </a:lnSpc>
            </a:pPr>
            <a:r>
              <a:rPr sz="4100" spc="10" dirty="0">
                <a:latin typeface="Consolas"/>
                <a:cs typeface="Consolas"/>
              </a:rPr>
              <a:t>Ű</a:t>
            </a:r>
            <a:r>
              <a:rPr sz="4100" spc="-409" dirty="0">
                <a:latin typeface="Consolas"/>
                <a:cs typeface="Consolas"/>
              </a:rPr>
              <a:t> </a:t>
            </a:r>
            <a:r>
              <a:rPr sz="4100" spc="315" dirty="0">
                <a:latin typeface="Calibri"/>
                <a:cs typeface="Calibri"/>
              </a:rPr>
              <a:t>How</a:t>
            </a:r>
            <a:r>
              <a:rPr sz="4100" spc="-125" dirty="0">
                <a:latin typeface="Calibri"/>
                <a:cs typeface="Calibri"/>
              </a:rPr>
              <a:t> </a:t>
            </a:r>
            <a:r>
              <a:rPr sz="4100" spc="254" dirty="0">
                <a:latin typeface="Calibri"/>
                <a:cs typeface="Calibri"/>
              </a:rPr>
              <a:t>can</a:t>
            </a:r>
            <a:r>
              <a:rPr sz="4100" spc="-125" dirty="0">
                <a:latin typeface="Calibri"/>
                <a:cs typeface="Calibri"/>
              </a:rPr>
              <a:t> </a:t>
            </a:r>
            <a:r>
              <a:rPr sz="4100" spc="215" dirty="0">
                <a:latin typeface="Calibri"/>
                <a:cs typeface="Calibri"/>
              </a:rPr>
              <a:t>we</a:t>
            </a:r>
            <a:r>
              <a:rPr sz="4100" spc="-125" dirty="0">
                <a:latin typeface="Calibri"/>
                <a:cs typeface="Calibri"/>
              </a:rPr>
              <a:t> </a:t>
            </a:r>
            <a:r>
              <a:rPr sz="4100" spc="190" dirty="0">
                <a:latin typeface="Calibri"/>
                <a:cs typeface="Calibri"/>
              </a:rPr>
              <a:t>print</a:t>
            </a:r>
            <a:r>
              <a:rPr sz="4100" spc="-125" dirty="0">
                <a:latin typeface="Calibri"/>
                <a:cs typeface="Calibri"/>
              </a:rPr>
              <a:t> </a:t>
            </a:r>
            <a:r>
              <a:rPr sz="4100" spc="200" dirty="0">
                <a:latin typeface="Calibri"/>
                <a:cs typeface="Calibri"/>
              </a:rPr>
              <a:t>first</a:t>
            </a:r>
            <a:r>
              <a:rPr sz="4100" spc="-125" dirty="0">
                <a:latin typeface="Calibri"/>
                <a:cs typeface="Calibri"/>
              </a:rPr>
              <a:t> </a:t>
            </a:r>
            <a:r>
              <a:rPr sz="4100" spc="210" dirty="0">
                <a:latin typeface="Calibri"/>
                <a:cs typeface="Calibri"/>
              </a:rPr>
              <a:t>17</a:t>
            </a:r>
            <a:r>
              <a:rPr sz="4100" spc="-125" dirty="0">
                <a:latin typeface="Calibri"/>
                <a:cs typeface="Calibri"/>
              </a:rPr>
              <a:t> </a:t>
            </a:r>
            <a:r>
              <a:rPr sz="4100" spc="195" dirty="0">
                <a:latin typeface="Calibri"/>
                <a:cs typeface="Calibri"/>
              </a:rPr>
              <a:t>lines  </a:t>
            </a:r>
            <a:r>
              <a:rPr sz="4100" spc="254" dirty="0">
                <a:latin typeface="Calibri"/>
                <a:cs typeface="Calibri"/>
              </a:rPr>
              <a:t>of</a:t>
            </a:r>
            <a:r>
              <a:rPr sz="4100" spc="-170" dirty="0">
                <a:latin typeface="Calibri"/>
                <a:cs typeface="Calibri"/>
              </a:rPr>
              <a:t> </a:t>
            </a:r>
            <a:r>
              <a:rPr sz="4100" spc="70" dirty="0">
                <a:latin typeface="Calibri"/>
                <a:cs typeface="Calibri"/>
              </a:rPr>
              <a:t>“</a:t>
            </a:r>
            <a:r>
              <a:rPr sz="4100" spc="70" dirty="0">
                <a:solidFill>
                  <a:srgbClr val="9E64A9"/>
                </a:solidFill>
                <a:latin typeface="Trebuchet MS"/>
                <a:cs typeface="Trebuchet MS"/>
              </a:rPr>
              <a:t>temporary_logs.txt</a:t>
            </a:r>
            <a:r>
              <a:rPr sz="4100" spc="70" dirty="0">
                <a:latin typeface="Calibri"/>
                <a:cs typeface="Calibri"/>
              </a:rPr>
              <a:t>”?</a:t>
            </a:r>
            <a:endParaRPr sz="4100">
              <a:latin typeface="Calibri"/>
              <a:cs typeface="Calibri"/>
            </a:endParaRPr>
          </a:p>
          <a:p>
            <a:pPr marL="535940" marR="2062480" indent="-523875">
              <a:lnSpc>
                <a:spcPct val="108900"/>
              </a:lnSpc>
              <a:spcBef>
                <a:spcPts val="3300"/>
              </a:spcBef>
            </a:pPr>
            <a:r>
              <a:rPr sz="4100" spc="10" dirty="0">
                <a:latin typeface="Consolas"/>
                <a:cs typeface="Consolas"/>
              </a:rPr>
              <a:t>Ű</a:t>
            </a:r>
            <a:r>
              <a:rPr sz="4100" spc="-405" dirty="0">
                <a:latin typeface="Consolas"/>
                <a:cs typeface="Consolas"/>
              </a:rPr>
              <a:t> </a:t>
            </a:r>
            <a:r>
              <a:rPr sz="4100" spc="315" dirty="0">
                <a:latin typeface="Calibri"/>
                <a:cs typeface="Calibri"/>
              </a:rPr>
              <a:t>How</a:t>
            </a:r>
            <a:r>
              <a:rPr sz="4100" spc="-125" dirty="0">
                <a:latin typeface="Calibri"/>
                <a:cs typeface="Calibri"/>
              </a:rPr>
              <a:t> </a:t>
            </a:r>
            <a:r>
              <a:rPr sz="4100" spc="254" dirty="0">
                <a:latin typeface="Calibri"/>
                <a:cs typeface="Calibri"/>
              </a:rPr>
              <a:t>can</a:t>
            </a:r>
            <a:r>
              <a:rPr sz="4100" spc="-125" dirty="0">
                <a:latin typeface="Calibri"/>
                <a:cs typeface="Calibri"/>
              </a:rPr>
              <a:t> </a:t>
            </a:r>
            <a:r>
              <a:rPr sz="4100" spc="215" dirty="0">
                <a:latin typeface="Calibri"/>
                <a:cs typeface="Calibri"/>
              </a:rPr>
              <a:t>we</a:t>
            </a:r>
            <a:r>
              <a:rPr sz="4100" spc="-125" dirty="0">
                <a:latin typeface="Calibri"/>
                <a:cs typeface="Calibri"/>
              </a:rPr>
              <a:t> </a:t>
            </a:r>
            <a:r>
              <a:rPr sz="4100" spc="190" dirty="0">
                <a:latin typeface="Calibri"/>
                <a:cs typeface="Calibri"/>
              </a:rPr>
              <a:t>calculate</a:t>
            </a:r>
            <a:r>
              <a:rPr sz="4100" spc="-125" dirty="0">
                <a:latin typeface="Calibri"/>
                <a:cs typeface="Calibri"/>
              </a:rPr>
              <a:t> </a:t>
            </a:r>
            <a:r>
              <a:rPr sz="4100" spc="254" dirty="0">
                <a:latin typeface="Calibri"/>
                <a:cs typeface="Calibri"/>
              </a:rPr>
              <a:t>number</a:t>
            </a:r>
            <a:r>
              <a:rPr sz="4100" spc="-125" dirty="0">
                <a:latin typeface="Calibri"/>
                <a:cs typeface="Calibri"/>
              </a:rPr>
              <a:t> </a:t>
            </a:r>
            <a:r>
              <a:rPr sz="4100" spc="254" dirty="0">
                <a:latin typeface="Calibri"/>
                <a:cs typeface="Calibri"/>
              </a:rPr>
              <a:t>of</a:t>
            </a:r>
            <a:r>
              <a:rPr sz="4100" spc="-125" dirty="0">
                <a:latin typeface="Calibri"/>
                <a:cs typeface="Calibri"/>
              </a:rPr>
              <a:t> </a:t>
            </a:r>
            <a:r>
              <a:rPr sz="4100" spc="195" dirty="0">
                <a:latin typeface="Calibri"/>
                <a:cs typeface="Calibri"/>
              </a:rPr>
              <a:t>lines</a:t>
            </a:r>
            <a:r>
              <a:rPr sz="4100" spc="-125" dirty="0">
                <a:latin typeface="Calibri"/>
                <a:cs typeface="Calibri"/>
              </a:rPr>
              <a:t> </a:t>
            </a:r>
            <a:r>
              <a:rPr sz="4100" spc="185" dirty="0">
                <a:latin typeface="Calibri"/>
                <a:cs typeface="Calibri"/>
              </a:rPr>
              <a:t>for</a:t>
            </a:r>
            <a:r>
              <a:rPr sz="4100" spc="-125" dirty="0">
                <a:latin typeface="Calibri"/>
                <a:cs typeface="Calibri"/>
              </a:rPr>
              <a:t> </a:t>
            </a:r>
            <a:r>
              <a:rPr sz="4100" spc="135" dirty="0">
                <a:latin typeface="Calibri"/>
                <a:cs typeface="Calibri"/>
              </a:rPr>
              <a:t>file  </a:t>
            </a:r>
            <a:r>
              <a:rPr sz="4100" spc="70" dirty="0">
                <a:latin typeface="Calibri"/>
                <a:cs typeface="Calibri"/>
              </a:rPr>
              <a:t>“</a:t>
            </a:r>
            <a:r>
              <a:rPr sz="4100" spc="70" dirty="0">
                <a:solidFill>
                  <a:srgbClr val="9E64A9"/>
                </a:solidFill>
                <a:latin typeface="Trebuchet MS"/>
                <a:cs typeface="Trebuchet MS"/>
              </a:rPr>
              <a:t>temporary_logs.txt</a:t>
            </a:r>
            <a:r>
              <a:rPr sz="4100" spc="70" dirty="0">
                <a:latin typeface="Calibri"/>
                <a:cs typeface="Calibri"/>
              </a:rPr>
              <a:t>”?</a:t>
            </a:r>
            <a:endParaRPr sz="4100">
              <a:latin typeface="Calibri"/>
              <a:cs typeface="Calibri"/>
            </a:endParaRPr>
          </a:p>
          <a:p>
            <a:pPr marL="535940" marR="5080" indent="-523875">
              <a:lnSpc>
                <a:spcPct val="108900"/>
              </a:lnSpc>
              <a:spcBef>
                <a:spcPts val="3300"/>
              </a:spcBef>
            </a:pPr>
            <a:r>
              <a:rPr sz="4100" spc="10" dirty="0">
                <a:latin typeface="Consolas"/>
                <a:cs typeface="Consolas"/>
              </a:rPr>
              <a:t>Ű </a:t>
            </a:r>
            <a:r>
              <a:rPr sz="4100" spc="315" dirty="0">
                <a:latin typeface="Calibri"/>
                <a:cs typeface="Calibri"/>
              </a:rPr>
              <a:t>How </a:t>
            </a:r>
            <a:r>
              <a:rPr sz="4100" spc="254" dirty="0">
                <a:latin typeface="Calibri"/>
                <a:cs typeface="Calibri"/>
              </a:rPr>
              <a:t>can </a:t>
            </a:r>
            <a:r>
              <a:rPr sz="4100" spc="215" dirty="0">
                <a:latin typeface="Calibri"/>
                <a:cs typeface="Calibri"/>
              </a:rPr>
              <a:t>we </a:t>
            </a:r>
            <a:r>
              <a:rPr sz="4100" spc="190" dirty="0">
                <a:latin typeface="Calibri"/>
                <a:cs typeface="Calibri"/>
              </a:rPr>
              <a:t>print </a:t>
            </a:r>
            <a:r>
              <a:rPr sz="4100" spc="105" dirty="0">
                <a:latin typeface="Calibri"/>
                <a:cs typeface="Calibri"/>
              </a:rPr>
              <a:t>all </a:t>
            </a:r>
            <a:r>
              <a:rPr sz="4100" spc="195" dirty="0">
                <a:latin typeface="Calibri"/>
                <a:cs typeface="Calibri"/>
              </a:rPr>
              <a:t>lines </a:t>
            </a:r>
            <a:r>
              <a:rPr sz="4100" spc="250" dirty="0">
                <a:latin typeface="Calibri"/>
                <a:cs typeface="Calibri"/>
              </a:rPr>
              <a:t>from </a:t>
            </a:r>
            <a:r>
              <a:rPr sz="4100" spc="135" dirty="0">
                <a:latin typeface="Calibri"/>
                <a:cs typeface="Calibri"/>
              </a:rPr>
              <a:t>file  </a:t>
            </a:r>
            <a:r>
              <a:rPr sz="4100" spc="70" dirty="0">
                <a:latin typeface="Calibri"/>
                <a:cs typeface="Calibri"/>
              </a:rPr>
              <a:t>“</a:t>
            </a:r>
            <a:r>
              <a:rPr sz="4100" spc="70" dirty="0">
                <a:solidFill>
                  <a:srgbClr val="9E64A9"/>
                </a:solidFill>
                <a:latin typeface="Trebuchet MS"/>
                <a:cs typeface="Trebuchet MS"/>
              </a:rPr>
              <a:t>temporary_logs.txt</a:t>
            </a:r>
            <a:r>
              <a:rPr sz="4100" spc="70" dirty="0">
                <a:latin typeface="Calibri"/>
                <a:cs typeface="Calibri"/>
              </a:rPr>
              <a:t>”,</a:t>
            </a:r>
            <a:r>
              <a:rPr sz="4100" spc="-120" dirty="0">
                <a:latin typeface="Calibri"/>
                <a:cs typeface="Calibri"/>
              </a:rPr>
              <a:t> </a:t>
            </a:r>
            <a:r>
              <a:rPr sz="4100" spc="215" dirty="0">
                <a:latin typeface="Calibri"/>
                <a:cs typeface="Calibri"/>
              </a:rPr>
              <a:t>that</a:t>
            </a:r>
            <a:r>
              <a:rPr sz="4100" spc="-120" dirty="0">
                <a:latin typeface="Calibri"/>
                <a:cs typeface="Calibri"/>
              </a:rPr>
              <a:t> </a:t>
            </a:r>
            <a:r>
              <a:rPr sz="4100" spc="240" dirty="0">
                <a:latin typeface="Calibri"/>
                <a:cs typeface="Calibri"/>
              </a:rPr>
              <a:t>contains</a:t>
            </a:r>
            <a:r>
              <a:rPr sz="4100" spc="-120" dirty="0">
                <a:latin typeface="Calibri"/>
                <a:cs typeface="Calibri"/>
              </a:rPr>
              <a:t> </a:t>
            </a:r>
            <a:r>
              <a:rPr sz="4100" spc="140" dirty="0">
                <a:latin typeface="Calibri"/>
                <a:cs typeface="Calibri"/>
              </a:rPr>
              <a:t>‘data’</a:t>
            </a:r>
            <a:r>
              <a:rPr sz="4100" spc="-120" dirty="0">
                <a:latin typeface="Calibri"/>
                <a:cs typeface="Calibri"/>
              </a:rPr>
              <a:t> </a:t>
            </a:r>
            <a:r>
              <a:rPr sz="4100" spc="254" dirty="0">
                <a:latin typeface="Calibri"/>
                <a:cs typeface="Calibri"/>
              </a:rPr>
              <a:t>substring?</a:t>
            </a:r>
            <a:endParaRPr sz="41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43806" y="1214091"/>
            <a:ext cx="3578860" cy="10604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6600" spc="545" dirty="0"/>
              <a:t>Ou</a:t>
            </a:r>
            <a:r>
              <a:rPr sz="6600" spc="270" dirty="0"/>
              <a:t>t</a:t>
            </a:r>
            <a:r>
              <a:rPr sz="6600" spc="430" dirty="0"/>
              <a:t>come</a:t>
            </a:r>
            <a:endParaRPr sz="6600"/>
          </a:p>
        </p:txBody>
      </p:sp>
      <p:sp>
        <p:nvSpPr>
          <p:cNvPr id="3" name="object 3"/>
          <p:cNvSpPr txBox="1"/>
          <p:nvPr/>
        </p:nvSpPr>
        <p:spPr>
          <a:xfrm>
            <a:off x="2500209" y="3502098"/>
            <a:ext cx="11746230" cy="6007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35940" marR="101600" indent="-523875">
              <a:lnSpc>
                <a:spcPct val="108900"/>
              </a:lnSpc>
            </a:pPr>
            <a:r>
              <a:rPr sz="4100" spc="10" dirty="0">
                <a:latin typeface="Consolas"/>
                <a:cs typeface="Consolas"/>
              </a:rPr>
              <a:t>Ű</a:t>
            </a:r>
            <a:r>
              <a:rPr sz="4100" spc="-395" dirty="0">
                <a:latin typeface="Consolas"/>
                <a:cs typeface="Consolas"/>
              </a:rPr>
              <a:t> </a:t>
            </a:r>
            <a:r>
              <a:rPr sz="4100" spc="204" dirty="0">
                <a:latin typeface="Calibri"/>
                <a:cs typeface="Calibri"/>
              </a:rPr>
              <a:t>For</a:t>
            </a:r>
            <a:r>
              <a:rPr sz="4100" spc="-120" dirty="0">
                <a:latin typeface="Calibri"/>
                <a:cs typeface="Calibri"/>
              </a:rPr>
              <a:t> </a:t>
            </a:r>
            <a:r>
              <a:rPr sz="4100" spc="235" dirty="0">
                <a:latin typeface="Calibri"/>
                <a:cs typeface="Calibri"/>
              </a:rPr>
              <a:t>exploring</a:t>
            </a:r>
            <a:r>
              <a:rPr sz="4100" spc="-120" dirty="0">
                <a:latin typeface="Calibri"/>
                <a:cs typeface="Calibri"/>
              </a:rPr>
              <a:t> </a:t>
            </a:r>
            <a:r>
              <a:rPr sz="4100" spc="190" dirty="0">
                <a:latin typeface="Calibri"/>
                <a:cs typeface="Calibri"/>
              </a:rPr>
              <a:t>files</a:t>
            </a:r>
            <a:r>
              <a:rPr sz="4100" spc="-120" dirty="0">
                <a:latin typeface="Calibri"/>
                <a:cs typeface="Calibri"/>
              </a:rPr>
              <a:t> </a:t>
            </a:r>
            <a:r>
              <a:rPr sz="4100" spc="229" dirty="0">
                <a:latin typeface="Calibri"/>
                <a:cs typeface="Calibri"/>
              </a:rPr>
              <a:t>content</a:t>
            </a:r>
            <a:r>
              <a:rPr sz="4100" spc="-120" dirty="0">
                <a:latin typeface="Calibri"/>
                <a:cs typeface="Calibri"/>
              </a:rPr>
              <a:t> </a:t>
            </a:r>
            <a:r>
              <a:rPr sz="4100" spc="215" dirty="0">
                <a:latin typeface="Calibri"/>
                <a:cs typeface="Calibri"/>
              </a:rPr>
              <a:t>we</a:t>
            </a:r>
            <a:r>
              <a:rPr sz="4100" spc="-120" dirty="0">
                <a:latin typeface="Calibri"/>
                <a:cs typeface="Calibri"/>
              </a:rPr>
              <a:t> </a:t>
            </a:r>
            <a:r>
              <a:rPr sz="4100" spc="275" dirty="0">
                <a:latin typeface="Calibri"/>
                <a:cs typeface="Calibri"/>
              </a:rPr>
              <a:t>use</a:t>
            </a:r>
            <a:r>
              <a:rPr sz="4100" spc="-120" dirty="0">
                <a:latin typeface="Calibri"/>
                <a:cs typeface="Calibri"/>
              </a:rPr>
              <a:t> </a:t>
            </a:r>
            <a:r>
              <a:rPr sz="4100" spc="215" dirty="0">
                <a:latin typeface="Calibri"/>
                <a:cs typeface="Calibri"/>
              </a:rPr>
              <a:t>the</a:t>
            </a:r>
            <a:r>
              <a:rPr sz="4100" spc="-120" dirty="0">
                <a:latin typeface="Calibri"/>
                <a:cs typeface="Calibri"/>
              </a:rPr>
              <a:t> </a:t>
            </a:r>
            <a:r>
              <a:rPr sz="4100" spc="210" dirty="0">
                <a:latin typeface="Calibri"/>
                <a:cs typeface="Calibri"/>
              </a:rPr>
              <a:t>following  </a:t>
            </a:r>
            <a:r>
              <a:rPr sz="4100" spc="300" dirty="0">
                <a:latin typeface="Calibri"/>
                <a:cs typeface="Calibri"/>
              </a:rPr>
              <a:t>commands:</a:t>
            </a:r>
            <a:endParaRPr sz="4100">
              <a:latin typeface="Calibri"/>
              <a:cs typeface="Calibri"/>
            </a:endParaRPr>
          </a:p>
          <a:p>
            <a:pPr marL="1059180">
              <a:lnSpc>
                <a:spcPct val="100000"/>
              </a:lnSpc>
              <a:spcBef>
                <a:spcPts val="1260"/>
              </a:spcBef>
            </a:pPr>
            <a:r>
              <a:rPr sz="4100" spc="10" dirty="0">
                <a:latin typeface="Consolas"/>
                <a:cs typeface="Consolas"/>
              </a:rPr>
              <a:t>Ű</a:t>
            </a:r>
            <a:r>
              <a:rPr sz="4100" spc="-1625" dirty="0">
                <a:latin typeface="Consolas"/>
                <a:cs typeface="Consolas"/>
              </a:rPr>
              <a:t> </a:t>
            </a:r>
            <a:r>
              <a:rPr sz="4100" spc="35" dirty="0">
                <a:latin typeface="Trebuchet MS"/>
                <a:cs typeface="Trebuchet MS"/>
              </a:rPr>
              <a:t>cat </a:t>
            </a:r>
            <a:r>
              <a:rPr sz="4100" spc="35" dirty="0">
                <a:latin typeface="Calibri"/>
                <a:cs typeface="Calibri"/>
              </a:rPr>
              <a:t>— </a:t>
            </a:r>
            <a:r>
              <a:rPr sz="4100" spc="190" dirty="0">
                <a:latin typeface="Calibri"/>
                <a:cs typeface="Calibri"/>
              </a:rPr>
              <a:t>print </a:t>
            </a:r>
            <a:r>
              <a:rPr sz="4100" spc="135" dirty="0">
                <a:latin typeface="Calibri"/>
                <a:cs typeface="Calibri"/>
              </a:rPr>
              <a:t>file </a:t>
            </a:r>
            <a:r>
              <a:rPr sz="4100" spc="229" dirty="0">
                <a:latin typeface="Calibri"/>
                <a:cs typeface="Calibri"/>
              </a:rPr>
              <a:t>content</a:t>
            </a:r>
            <a:endParaRPr sz="4100">
              <a:latin typeface="Calibri"/>
              <a:cs typeface="Calibri"/>
            </a:endParaRPr>
          </a:p>
          <a:p>
            <a:pPr marL="1059180">
              <a:lnSpc>
                <a:spcPct val="100000"/>
              </a:lnSpc>
              <a:spcBef>
                <a:spcPts val="1260"/>
              </a:spcBef>
            </a:pPr>
            <a:r>
              <a:rPr sz="4100" spc="10" dirty="0">
                <a:latin typeface="Consolas"/>
                <a:cs typeface="Consolas"/>
              </a:rPr>
              <a:t>Ű</a:t>
            </a:r>
            <a:r>
              <a:rPr sz="4100" spc="-405" dirty="0">
                <a:latin typeface="Consolas"/>
                <a:cs typeface="Consolas"/>
              </a:rPr>
              <a:t> </a:t>
            </a:r>
            <a:r>
              <a:rPr sz="4100" spc="-5" dirty="0">
                <a:latin typeface="Trebuchet MS"/>
                <a:cs typeface="Trebuchet MS"/>
              </a:rPr>
              <a:t>head/tail</a:t>
            </a:r>
            <a:r>
              <a:rPr sz="4100" spc="-434" dirty="0">
                <a:latin typeface="Trebuchet MS"/>
                <a:cs typeface="Trebuchet MS"/>
              </a:rPr>
              <a:t> </a:t>
            </a:r>
            <a:r>
              <a:rPr sz="4100" spc="35" dirty="0">
                <a:latin typeface="Calibri"/>
                <a:cs typeface="Calibri"/>
              </a:rPr>
              <a:t>—</a:t>
            </a:r>
            <a:r>
              <a:rPr sz="4100" spc="-125" dirty="0">
                <a:latin typeface="Calibri"/>
                <a:cs typeface="Calibri"/>
              </a:rPr>
              <a:t> </a:t>
            </a:r>
            <a:r>
              <a:rPr sz="4100" spc="190" dirty="0">
                <a:latin typeface="Calibri"/>
                <a:cs typeface="Calibri"/>
              </a:rPr>
              <a:t>print</a:t>
            </a:r>
            <a:r>
              <a:rPr sz="4100" spc="-125" dirty="0">
                <a:latin typeface="Calibri"/>
                <a:cs typeface="Calibri"/>
              </a:rPr>
              <a:t> </a:t>
            </a:r>
            <a:r>
              <a:rPr sz="4100" spc="175" dirty="0">
                <a:latin typeface="Calibri"/>
                <a:cs typeface="Calibri"/>
              </a:rPr>
              <a:t>firt/last</a:t>
            </a:r>
            <a:r>
              <a:rPr sz="4100" spc="-125" dirty="0">
                <a:latin typeface="Calibri"/>
                <a:cs typeface="Calibri"/>
              </a:rPr>
              <a:t> </a:t>
            </a:r>
            <a:r>
              <a:rPr sz="4100" spc="215" dirty="0">
                <a:latin typeface="Calibri"/>
                <a:cs typeface="Calibri"/>
              </a:rPr>
              <a:t>part</a:t>
            </a:r>
            <a:r>
              <a:rPr sz="4100" spc="-125" dirty="0">
                <a:latin typeface="Calibri"/>
                <a:cs typeface="Calibri"/>
              </a:rPr>
              <a:t> </a:t>
            </a:r>
            <a:r>
              <a:rPr sz="4100" spc="254" dirty="0">
                <a:latin typeface="Calibri"/>
                <a:cs typeface="Calibri"/>
              </a:rPr>
              <a:t>of</a:t>
            </a:r>
            <a:r>
              <a:rPr sz="4100" spc="-125" dirty="0">
                <a:latin typeface="Calibri"/>
                <a:cs typeface="Calibri"/>
              </a:rPr>
              <a:t> </a:t>
            </a:r>
            <a:r>
              <a:rPr sz="4100" spc="190" dirty="0">
                <a:latin typeface="Calibri"/>
                <a:cs typeface="Calibri"/>
              </a:rPr>
              <a:t>files</a:t>
            </a:r>
            <a:endParaRPr sz="4100">
              <a:latin typeface="Calibri"/>
              <a:cs typeface="Calibri"/>
            </a:endParaRPr>
          </a:p>
          <a:p>
            <a:pPr marL="1059180">
              <a:lnSpc>
                <a:spcPct val="100000"/>
              </a:lnSpc>
              <a:spcBef>
                <a:spcPts val="1260"/>
              </a:spcBef>
            </a:pPr>
            <a:r>
              <a:rPr sz="4100" spc="10" dirty="0">
                <a:latin typeface="Consolas"/>
                <a:cs typeface="Consolas"/>
              </a:rPr>
              <a:t>Ű</a:t>
            </a:r>
            <a:r>
              <a:rPr sz="4100" spc="-395" dirty="0">
                <a:latin typeface="Consolas"/>
                <a:cs typeface="Consolas"/>
              </a:rPr>
              <a:t> </a:t>
            </a:r>
            <a:r>
              <a:rPr sz="4100" spc="75" dirty="0">
                <a:latin typeface="Trebuchet MS"/>
                <a:cs typeface="Trebuchet MS"/>
              </a:rPr>
              <a:t>more/less</a:t>
            </a:r>
            <a:r>
              <a:rPr sz="4100" spc="-430" dirty="0">
                <a:latin typeface="Trebuchet MS"/>
                <a:cs typeface="Trebuchet MS"/>
              </a:rPr>
              <a:t> </a:t>
            </a:r>
            <a:r>
              <a:rPr sz="4100" spc="35" dirty="0">
                <a:latin typeface="Calibri"/>
                <a:cs typeface="Calibri"/>
              </a:rPr>
              <a:t>—</a:t>
            </a:r>
            <a:r>
              <a:rPr sz="4100" spc="-120" dirty="0">
                <a:latin typeface="Calibri"/>
                <a:cs typeface="Calibri"/>
              </a:rPr>
              <a:t> </a:t>
            </a:r>
            <a:r>
              <a:rPr sz="4100" spc="235" dirty="0">
                <a:latin typeface="Calibri"/>
                <a:cs typeface="Calibri"/>
              </a:rPr>
              <a:t>output</a:t>
            </a:r>
            <a:r>
              <a:rPr sz="4100" spc="-120" dirty="0">
                <a:latin typeface="Calibri"/>
                <a:cs typeface="Calibri"/>
              </a:rPr>
              <a:t> </a:t>
            </a:r>
            <a:r>
              <a:rPr sz="4100" spc="135" dirty="0">
                <a:latin typeface="Calibri"/>
                <a:cs typeface="Calibri"/>
              </a:rPr>
              <a:t>file</a:t>
            </a:r>
            <a:r>
              <a:rPr sz="4100" spc="-120" dirty="0">
                <a:latin typeface="Calibri"/>
                <a:cs typeface="Calibri"/>
              </a:rPr>
              <a:t> </a:t>
            </a:r>
            <a:r>
              <a:rPr sz="4100" spc="229" dirty="0">
                <a:latin typeface="Calibri"/>
                <a:cs typeface="Calibri"/>
              </a:rPr>
              <a:t>content</a:t>
            </a:r>
            <a:r>
              <a:rPr sz="4100" spc="-120" dirty="0">
                <a:latin typeface="Calibri"/>
                <a:cs typeface="Calibri"/>
              </a:rPr>
              <a:t> </a:t>
            </a:r>
            <a:r>
              <a:rPr sz="4100" spc="315" dirty="0">
                <a:latin typeface="Calibri"/>
                <a:cs typeface="Calibri"/>
              </a:rPr>
              <a:t>by</a:t>
            </a:r>
            <a:r>
              <a:rPr sz="4100" spc="-120" dirty="0">
                <a:latin typeface="Calibri"/>
                <a:cs typeface="Calibri"/>
              </a:rPr>
              <a:t> </a:t>
            </a:r>
            <a:r>
              <a:rPr sz="4100" spc="260" dirty="0">
                <a:latin typeface="Calibri"/>
                <a:cs typeface="Calibri"/>
              </a:rPr>
              <a:t>screens</a:t>
            </a:r>
            <a:endParaRPr sz="4100">
              <a:latin typeface="Calibri"/>
              <a:cs typeface="Calibri"/>
            </a:endParaRPr>
          </a:p>
          <a:p>
            <a:pPr marL="1059180">
              <a:lnSpc>
                <a:spcPct val="100000"/>
              </a:lnSpc>
              <a:spcBef>
                <a:spcPts val="1260"/>
              </a:spcBef>
            </a:pPr>
            <a:r>
              <a:rPr sz="4100" spc="10" dirty="0">
                <a:latin typeface="Consolas"/>
                <a:cs typeface="Consolas"/>
              </a:rPr>
              <a:t>Ű</a:t>
            </a:r>
            <a:r>
              <a:rPr sz="4100" spc="-1490" dirty="0">
                <a:latin typeface="Consolas"/>
                <a:cs typeface="Consolas"/>
              </a:rPr>
              <a:t> </a:t>
            </a:r>
            <a:r>
              <a:rPr sz="4100" spc="130" dirty="0">
                <a:latin typeface="Trebuchet MS"/>
                <a:cs typeface="Trebuchet MS"/>
              </a:rPr>
              <a:t>wc </a:t>
            </a:r>
            <a:r>
              <a:rPr sz="4100" spc="35" dirty="0">
                <a:latin typeface="Calibri"/>
                <a:cs typeface="Calibri"/>
              </a:rPr>
              <a:t>— </a:t>
            </a:r>
            <a:r>
              <a:rPr sz="4100" spc="195" dirty="0">
                <a:latin typeface="Calibri"/>
                <a:cs typeface="Calibri"/>
              </a:rPr>
              <a:t>“word </a:t>
            </a:r>
            <a:r>
              <a:rPr sz="4100" spc="215" dirty="0">
                <a:latin typeface="Calibri"/>
                <a:cs typeface="Calibri"/>
              </a:rPr>
              <a:t>count”</a:t>
            </a:r>
            <a:endParaRPr sz="4100">
              <a:latin typeface="Calibri"/>
              <a:cs typeface="Calibri"/>
            </a:endParaRPr>
          </a:p>
          <a:p>
            <a:pPr marL="1583055" marR="2112010" indent="-523875">
              <a:lnSpc>
                <a:spcPct val="108900"/>
              </a:lnSpc>
              <a:spcBef>
                <a:spcPts val="825"/>
              </a:spcBef>
            </a:pPr>
            <a:r>
              <a:rPr sz="4100" spc="10" dirty="0">
                <a:latin typeface="Consolas"/>
                <a:cs typeface="Consolas"/>
              </a:rPr>
              <a:t>Ű</a:t>
            </a:r>
            <a:r>
              <a:rPr sz="4100" spc="-415" dirty="0">
                <a:latin typeface="Consolas"/>
                <a:cs typeface="Consolas"/>
              </a:rPr>
              <a:t> </a:t>
            </a:r>
            <a:r>
              <a:rPr sz="4100" spc="200" dirty="0">
                <a:latin typeface="Trebuchet MS"/>
                <a:cs typeface="Trebuchet MS"/>
              </a:rPr>
              <a:t>grep</a:t>
            </a:r>
            <a:r>
              <a:rPr sz="4100" spc="-440" dirty="0">
                <a:latin typeface="Trebuchet MS"/>
                <a:cs typeface="Trebuchet MS"/>
              </a:rPr>
              <a:t> </a:t>
            </a:r>
            <a:r>
              <a:rPr sz="4100" spc="35" dirty="0">
                <a:latin typeface="Calibri"/>
                <a:cs typeface="Calibri"/>
              </a:rPr>
              <a:t>—</a:t>
            </a:r>
            <a:r>
              <a:rPr sz="4100" spc="-130" dirty="0">
                <a:latin typeface="Calibri"/>
                <a:cs typeface="Calibri"/>
              </a:rPr>
              <a:t> </a:t>
            </a:r>
            <a:r>
              <a:rPr sz="4100" spc="229" dirty="0">
                <a:latin typeface="Calibri"/>
                <a:cs typeface="Calibri"/>
              </a:rPr>
              <a:t>find</a:t>
            </a:r>
            <a:r>
              <a:rPr sz="4100" spc="-130" dirty="0">
                <a:latin typeface="Calibri"/>
                <a:cs typeface="Calibri"/>
              </a:rPr>
              <a:t> </a:t>
            </a:r>
            <a:r>
              <a:rPr sz="4100" spc="254" dirty="0">
                <a:latin typeface="Calibri"/>
                <a:cs typeface="Calibri"/>
              </a:rPr>
              <a:t>any</a:t>
            </a:r>
            <a:r>
              <a:rPr sz="4100" spc="-130" dirty="0">
                <a:latin typeface="Calibri"/>
                <a:cs typeface="Calibri"/>
              </a:rPr>
              <a:t> </a:t>
            </a:r>
            <a:r>
              <a:rPr sz="4100" spc="195" dirty="0">
                <a:latin typeface="Calibri"/>
                <a:cs typeface="Calibri"/>
              </a:rPr>
              <a:t>lines</a:t>
            </a:r>
            <a:r>
              <a:rPr sz="4100" spc="-130" dirty="0">
                <a:latin typeface="Calibri"/>
                <a:cs typeface="Calibri"/>
              </a:rPr>
              <a:t> </a:t>
            </a:r>
            <a:r>
              <a:rPr sz="4100" spc="225" dirty="0">
                <a:latin typeface="Calibri"/>
                <a:cs typeface="Calibri"/>
              </a:rPr>
              <a:t>which</a:t>
            </a:r>
            <a:r>
              <a:rPr sz="4100" spc="-130" dirty="0">
                <a:latin typeface="Calibri"/>
                <a:cs typeface="Calibri"/>
              </a:rPr>
              <a:t> </a:t>
            </a:r>
            <a:r>
              <a:rPr sz="4100" spc="270" dirty="0">
                <a:latin typeface="Calibri"/>
                <a:cs typeface="Calibri"/>
              </a:rPr>
              <a:t>match  </a:t>
            </a:r>
            <a:r>
              <a:rPr sz="4100" spc="215" dirty="0">
                <a:latin typeface="Calibri"/>
                <a:cs typeface="Calibri"/>
              </a:rPr>
              <a:t>a </a:t>
            </a:r>
            <a:r>
              <a:rPr sz="4100" spc="240" dirty="0">
                <a:latin typeface="Calibri"/>
                <a:cs typeface="Calibri"/>
              </a:rPr>
              <a:t>specified</a:t>
            </a:r>
            <a:r>
              <a:rPr sz="4100" spc="-500" dirty="0">
                <a:latin typeface="Calibri"/>
                <a:cs typeface="Calibri"/>
              </a:rPr>
              <a:t> </a:t>
            </a:r>
            <a:r>
              <a:rPr sz="4100" spc="210" dirty="0">
                <a:latin typeface="Calibri"/>
                <a:cs typeface="Calibri"/>
              </a:rPr>
              <a:t>pattern</a:t>
            </a:r>
            <a:endParaRPr sz="41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363138" y="6653837"/>
            <a:ext cx="11377930" cy="29165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9900" spc="5" dirty="0">
                <a:latin typeface="Trebuchet MS"/>
                <a:cs typeface="Trebuchet MS"/>
              </a:rPr>
              <a:t>Unix </a:t>
            </a:r>
            <a:r>
              <a:rPr sz="9900" spc="455" dirty="0">
                <a:latin typeface="Trebuchet MS"/>
                <a:cs typeface="Trebuchet MS"/>
              </a:rPr>
              <a:t>Command</a:t>
            </a:r>
            <a:r>
              <a:rPr sz="9900" spc="-2145" dirty="0">
                <a:latin typeface="Trebuchet MS"/>
                <a:cs typeface="Trebuchet MS"/>
              </a:rPr>
              <a:t> </a:t>
            </a:r>
            <a:r>
              <a:rPr sz="9900" spc="50" dirty="0">
                <a:latin typeface="Trebuchet MS"/>
                <a:cs typeface="Trebuchet MS"/>
              </a:rPr>
              <a:t>Line</a:t>
            </a:r>
            <a:endParaRPr sz="9900">
              <a:latin typeface="Trebuchet MS"/>
              <a:cs typeface="Trebuchet MS"/>
            </a:endParaRPr>
          </a:p>
          <a:p>
            <a:pPr marL="3061335" marR="3053715" algn="ctr">
              <a:lnSpc>
                <a:spcPct val="100000"/>
              </a:lnSpc>
              <a:spcBef>
                <a:spcPts val="1290"/>
              </a:spcBef>
            </a:pPr>
            <a:r>
              <a:rPr sz="3950" spc="-120" dirty="0">
                <a:latin typeface="Trebuchet MS"/>
                <a:cs typeface="Trebuchet MS"/>
              </a:rPr>
              <a:t>File </a:t>
            </a:r>
            <a:r>
              <a:rPr sz="3950" spc="10" dirty="0">
                <a:latin typeface="Trebuchet MS"/>
                <a:cs typeface="Trebuchet MS"/>
              </a:rPr>
              <a:t>content</a:t>
            </a:r>
            <a:r>
              <a:rPr sz="3950" spc="-720" dirty="0">
                <a:latin typeface="Trebuchet MS"/>
                <a:cs typeface="Trebuchet MS"/>
              </a:rPr>
              <a:t> </a:t>
            </a:r>
            <a:r>
              <a:rPr sz="3950" spc="-25" dirty="0">
                <a:latin typeface="Trebuchet MS"/>
                <a:cs typeface="Trebuchet MS"/>
              </a:rPr>
              <a:t>exploration  </a:t>
            </a:r>
            <a:r>
              <a:rPr sz="3950" spc="-50" dirty="0">
                <a:latin typeface="Trebuchet MS"/>
                <a:cs typeface="Trebuchet MS"/>
              </a:rPr>
              <a:t>Part</a:t>
            </a:r>
            <a:r>
              <a:rPr sz="3950" spc="-505" dirty="0">
                <a:latin typeface="Trebuchet MS"/>
                <a:cs typeface="Trebuchet MS"/>
              </a:rPr>
              <a:t> </a:t>
            </a:r>
            <a:r>
              <a:rPr sz="3950" spc="-125" dirty="0">
                <a:latin typeface="Trebuchet MS"/>
                <a:cs typeface="Trebuchet MS"/>
              </a:rPr>
              <a:t>II</a:t>
            </a:r>
            <a:endParaRPr sz="39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28291" y="6868841"/>
            <a:ext cx="12647930" cy="11880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220" dirty="0">
                <a:latin typeface="Arial"/>
                <a:cs typeface="Arial"/>
              </a:rPr>
              <a:t>How</a:t>
            </a:r>
            <a:r>
              <a:rPr spc="-620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can</a:t>
            </a:r>
            <a:r>
              <a:rPr spc="-620" dirty="0">
                <a:latin typeface="Arial"/>
                <a:cs typeface="Arial"/>
              </a:rPr>
              <a:t> </a:t>
            </a:r>
            <a:r>
              <a:rPr spc="135" dirty="0">
                <a:latin typeface="Arial"/>
                <a:cs typeface="Arial"/>
              </a:rPr>
              <a:t>we</a:t>
            </a:r>
            <a:r>
              <a:rPr spc="-620" dirty="0">
                <a:latin typeface="Arial"/>
                <a:cs typeface="Arial"/>
              </a:rPr>
              <a:t> </a:t>
            </a:r>
            <a:r>
              <a:rPr spc="375" dirty="0">
                <a:latin typeface="Arial"/>
                <a:cs typeface="Arial"/>
              </a:rPr>
              <a:t>modify</a:t>
            </a:r>
            <a:r>
              <a:rPr spc="-620" dirty="0">
                <a:latin typeface="Arial"/>
                <a:cs typeface="Arial"/>
              </a:rPr>
              <a:t> </a:t>
            </a:r>
            <a:r>
              <a:rPr spc="370" dirty="0">
                <a:latin typeface="Arial"/>
                <a:cs typeface="Arial"/>
              </a:rPr>
              <a:t>text</a:t>
            </a:r>
            <a:r>
              <a:rPr spc="-620" dirty="0">
                <a:latin typeface="Arial"/>
                <a:cs typeface="Arial"/>
              </a:rPr>
              <a:t> </a:t>
            </a:r>
            <a:r>
              <a:rPr spc="35" dirty="0">
                <a:latin typeface="Arial"/>
                <a:cs typeface="Arial"/>
              </a:rPr>
              <a:t>files?</a:t>
            </a: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500209" y="3082830"/>
            <a:ext cx="8538845" cy="66408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7134859" algn="just">
              <a:lnSpc>
                <a:spcPct val="176000"/>
              </a:lnSpc>
            </a:pPr>
            <a:r>
              <a:rPr sz="4100" spc="10" dirty="0">
                <a:latin typeface="Consolas"/>
                <a:cs typeface="Consolas"/>
              </a:rPr>
              <a:t>Ű</a:t>
            </a:r>
            <a:r>
              <a:rPr sz="4100" spc="-490" dirty="0">
                <a:latin typeface="Consolas"/>
                <a:cs typeface="Consolas"/>
              </a:rPr>
              <a:t> </a:t>
            </a:r>
            <a:r>
              <a:rPr sz="4100" spc="229" dirty="0">
                <a:latin typeface="Calibri"/>
                <a:cs typeface="Calibri"/>
              </a:rPr>
              <a:t>vim  </a:t>
            </a:r>
            <a:r>
              <a:rPr sz="4100" spc="10" dirty="0">
                <a:latin typeface="Consolas"/>
                <a:cs typeface="Consolas"/>
              </a:rPr>
              <a:t>Ű </a:t>
            </a:r>
            <a:r>
              <a:rPr sz="4100" spc="235" dirty="0">
                <a:latin typeface="Calibri"/>
                <a:cs typeface="Calibri"/>
              </a:rPr>
              <a:t>cut  </a:t>
            </a:r>
            <a:r>
              <a:rPr sz="4100" spc="10" dirty="0">
                <a:latin typeface="Consolas"/>
                <a:cs typeface="Consolas"/>
              </a:rPr>
              <a:t>Ű</a:t>
            </a:r>
            <a:r>
              <a:rPr sz="4100" spc="-490" dirty="0">
                <a:latin typeface="Consolas"/>
                <a:cs typeface="Consolas"/>
              </a:rPr>
              <a:t> </a:t>
            </a:r>
            <a:r>
              <a:rPr sz="4100" spc="140" dirty="0">
                <a:latin typeface="Calibri"/>
                <a:cs typeface="Calibri"/>
              </a:rPr>
              <a:t>tr</a:t>
            </a:r>
            <a:endParaRPr sz="4100">
              <a:latin typeface="Calibri"/>
              <a:cs typeface="Calibri"/>
            </a:endParaRPr>
          </a:p>
          <a:p>
            <a:pPr marL="12700" algn="just">
              <a:lnSpc>
                <a:spcPct val="100000"/>
              </a:lnSpc>
              <a:spcBef>
                <a:spcPts val="3735"/>
              </a:spcBef>
            </a:pPr>
            <a:r>
              <a:rPr sz="4100" spc="10" dirty="0">
                <a:latin typeface="Consolas"/>
                <a:cs typeface="Consolas"/>
              </a:rPr>
              <a:t>Ű</a:t>
            </a:r>
            <a:r>
              <a:rPr sz="4100" spc="-495" dirty="0">
                <a:latin typeface="Consolas"/>
                <a:cs typeface="Consolas"/>
              </a:rPr>
              <a:t> </a:t>
            </a:r>
            <a:r>
              <a:rPr sz="4100" spc="175" dirty="0">
                <a:latin typeface="Arial"/>
                <a:cs typeface="Arial"/>
              </a:rPr>
              <a:t>sort</a:t>
            </a:r>
            <a:endParaRPr sz="4100">
              <a:latin typeface="Arial"/>
              <a:cs typeface="Arial"/>
            </a:endParaRPr>
          </a:p>
          <a:p>
            <a:pPr marL="12700" algn="just">
              <a:lnSpc>
                <a:spcPct val="100000"/>
              </a:lnSpc>
              <a:spcBef>
                <a:spcPts val="3735"/>
              </a:spcBef>
            </a:pPr>
            <a:r>
              <a:rPr sz="4100" spc="10" dirty="0">
                <a:latin typeface="Consolas"/>
                <a:cs typeface="Consolas"/>
              </a:rPr>
              <a:t>Ű</a:t>
            </a:r>
            <a:r>
              <a:rPr sz="4100" spc="-495" dirty="0">
                <a:latin typeface="Consolas"/>
                <a:cs typeface="Consolas"/>
              </a:rPr>
              <a:t> </a:t>
            </a:r>
            <a:r>
              <a:rPr sz="4100" spc="250" dirty="0">
                <a:latin typeface="Calibri"/>
                <a:cs typeface="Calibri"/>
              </a:rPr>
              <a:t>awk</a:t>
            </a:r>
            <a:endParaRPr sz="4100">
              <a:latin typeface="Calibri"/>
              <a:cs typeface="Calibri"/>
            </a:endParaRPr>
          </a:p>
          <a:p>
            <a:pPr marL="12700" algn="just">
              <a:lnSpc>
                <a:spcPct val="100000"/>
              </a:lnSpc>
              <a:spcBef>
                <a:spcPts val="3735"/>
              </a:spcBef>
            </a:pPr>
            <a:r>
              <a:rPr sz="4100" spc="10" dirty="0">
                <a:latin typeface="Consolas"/>
                <a:cs typeface="Consolas"/>
              </a:rPr>
              <a:t>Ű</a:t>
            </a:r>
            <a:r>
              <a:rPr sz="4100" spc="-409" dirty="0">
                <a:latin typeface="Consolas"/>
                <a:cs typeface="Consolas"/>
              </a:rPr>
              <a:t> </a:t>
            </a:r>
            <a:r>
              <a:rPr sz="4100" spc="30" dirty="0">
                <a:latin typeface="Arial"/>
                <a:cs typeface="Arial"/>
              </a:rPr>
              <a:t>special</a:t>
            </a:r>
            <a:r>
              <a:rPr sz="4100" spc="-340" dirty="0">
                <a:latin typeface="Arial"/>
                <a:cs typeface="Arial"/>
              </a:rPr>
              <a:t> </a:t>
            </a:r>
            <a:r>
              <a:rPr sz="4100" spc="100" dirty="0">
                <a:latin typeface="Arial"/>
                <a:cs typeface="Arial"/>
              </a:rPr>
              <a:t>symbolic:</a:t>
            </a:r>
            <a:r>
              <a:rPr sz="4100" spc="-340" dirty="0">
                <a:latin typeface="Arial"/>
                <a:cs typeface="Arial"/>
              </a:rPr>
              <a:t> </a:t>
            </a:r>
            <a:r>
              <a:rPr sz="4100" spc="35" dirty="0">
                <a:latin typeface="Arial"/>
                <a:cs typeface="Arial"/>
              </a:rPr>
              <a:t>|,</a:t>
            </a:r>
            <a:r>
              <a:rPr sz="4100" spc="-340" dirty="0">
                <a:latin typeface="Arial"/>
                <a:cs typeface="Arial"/>
              </a:rPr>
              <a:t> </a:t>
            </a:r>
            <a:r>
              <a:rPr sz="4100" spc="70" dirty="0">
                <a:latin typeface="Arial"/>
                <a:cs typeface="Arial"/>
              </a:rPr>
              <a:t>||,</a:t>
            </a:r>
            <a:r>
              <a:rPr sz="4100" spc="-340" dirty="0">
                <a:latin typeface="Arial"/>
                <a:cs typeface="Arial"/>
              </a:rPr>
              <a:t> </a:t>
            </a:r>
            <a:r>
              <a:rPr sz="4100" spc="200" dirty="0">
                <a:latin typeface="Arial"/>
                <a:cs typeface="Arial"/>
              </a:rPr>
              <a:t>&amp;,</a:t>
            </a:r>
            <a:r>
              <a:rPr sz="4100" spc="-340" dirty="0">
                <a:latin typeface="Arial"/>
                <a:cs typeface="Arial"/>
              </a:rPr>
              <a:t> </a:t>
            </a:r>
            <a:r>
              <a:rPr sz="4100" spc="290" dirty="0">
                <a:latin typeface="Arial"/>
                <a:cs typeface="Arial"/>
              </a:rPr>
              <a:t>&amp;&amp;,</a:t>
            </a:r>
            <a:r>
              <a:rPr sz="4100" spc="465" dirty="0">
                <a:latin typeface="Arial"/>
                <a:cs typeface="Arial"/>
              </a:rPr>
              <a:t> </a:t>
            </a:r>
            <a:r>
              <a:rPr sz="4100" spc="-95" dirty="0">
                <a:latin typeface="Arial"/>
                <a:cs typeface="Arial"/>
              </a:rPr>
              <a:t>&gt;,</a:t>
            </a:r>
            <a:r>
              <a:rPr sz="4100" spc="-340" dirty="0">
                <a:latin typeface="Arial"/>
                <a:cs typeface="Arial"/>
              </a:rPr>
              <a:t> </a:t>
            </a:r>
            <a:r>
              <a:rPr sz="4100" spc="-105" dirty="0">
                <a:latin typeface="Arial"/>
                <a:cs typeface="Arial"/>
              </a:rPr>
              <a:t>&gt;&gt;</a:t>
            </a:r>
            <a:endParaRPr sz="41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43806" y="1214091"/>
            <a:ext cx="12700635" cy="10604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6600" spc="-75" dirty="0">
                <a:latin typeface="Arial"/>
                <a:cs typeface="Arial"/>
              </a:rPr>
              <a:t>Files</a:t>
            </a:r>
            <a:r>
              <a:rPr sz="6600" spc="-545" dirty="0">
                <a:latin typeface="Arial"/>
                <a:cs typeface="Arial"/>
              </a:rPr>
              <a:t> </a:t>
            </a:r>
            <a:r>
              <a:rPr sz="6600" spc="240" dirty="0">
                <a:latin typeface="Arial"/>
                <a:cs typeface="Arial"/>
              </a:rPr>
              <a:t>editing</a:t>
            </a:r>
            <a:r>
              <a:rPr sz="6600" spc="-545" dirty="0">
                <a:latin typeface="Arial"/>
                <a:cs typeface="Arial"/>
              </a:rPr>
              <a:t> </a:t>
            </a:r>
            <a:r>
              <a:rPr sz="6600" spc="150" dirty="0">
                <a:latin typeface="Arial"/>
                <a:cs typeface="Arial"/>
              </a:rPr>
              <a:t>commands</a:t>
            </a:r>
            <a:r>
              <a:rPr sz="6600" spc="-545" dirty="0">
                <a:latin typeface="Arial"/>
                <a:cs typeface="Arial"/>
              </a:rPr>
              <a:t> </a:t>
            </a:r>
            <a:r>
              <a:rPr sz="6600" spc="125" dirty="0">
                <a:latin typeface="Arial"/>
                <a:cs typeface="Arial"/>
              </a:rPr>
              <a:t>and</a:t>
            </a:r>
            <a:r>
              <a:rPr sz="6600" spc="-545" dirty="0">
                <a:latin typeface="Arial"/>
                <a:cs typeface="Arial"/>
              </a:rPr>
              <a:t> </a:t>
            </a:r>
            <a:r>
              <a:rPr sz="6600" spc="204" dirty="0">
                <a:latin typeface="Arial"/>
                <a:cs typeface="Arial"/>
              </a:rPr>
              <a:t>tools</a:t>
            </a:r>
            <a:endParaRPr sz="6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43806" y="1214091"/>
            <a:ext cx="1455420" cy="10604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6600" b="1" spc="380" dirty="0">
                <a:latin typeface="Calibri"/>
                <a:cs typeface="Calibri"/>
              </a:rPr>
              <a:t>vim</a:t>
            </a:r>
            <a:endParaRPr sz="66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500209" y="3557709"/>
            <a:ext cx="12579985" cy="42246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100" spc="10" dirty="0">
                <a:latin typeface="Consolas"/>
                <a:cs typeface="Consolas"/>
              </a:rPr>
              <a:t>Ű</a:t>
            </a:r>
            <a:r>
              <a:rPr sz="4100" spc="-1535" dirty="0">
                <a:latin typeface="Consolas"/>
                <a:cs typeface="Consolas"/>
              </a:rPr>
              <a:t> </a:t>
            </a:r>
            <a:r>
              <a:rPr sz="4100" spc="235" dirty="0">
                <a:latin typeface="Calibri"/>
                <a:cs typeface="Calibri"/>
              </a:rPr>
              <a:t>an </a:t>
            </a:r>
            <a:r>
              <a:rPr sz="4100" spc="265" dirty="0">
                <a:latin typeface="Calibri"/>
                <a:cs typeface="Calibri"/>
              </a:rPr>
              <a:t>advanced </a:t>
            </a:r>
            <a:r>
              <a:rPr sz="4100" spc="220" dirty="0">
                <a:latin typeface="Calibri"/>
                <a:cs typeface="Calibri"/>
              </a:rPr>
              <a:t>text </a:t>
            </a:r>
            <a:r>
              <a:rPr sz="4100" spc="185" dirty="0">
                <a:latin typeface="Calibri"/>
                <a:cs typeface="Calibri"/>
              </a:rPr>
              <a:t>editor</a:t>
            </a:r>
            <a:endParaRPr sz="4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735"/>
              </a:spcBef>
            </a:pPr>
            <a:r>
              <a:rPr sz="4100" spc="10" dirty="0">
                <a:latin typeface="Consolas"/>
                <a:cs typeface="Consolas"/>
              </a:rPr>
              <a:t>Ű</a:t>
            </a:r>
            <a:r>
              <a:rPr sz="4100" spc="-420" dirty="0">
                <a:latin typeface="Consolas"/>
                <a:cs typeface="Consolas"/>
              </a:rPr>
              <a:t> </a:t>
            </a:r>
            <a:r>
              <a:rPr sz="4100" spc="120" dirty="0">
                <a:latin typeface="Arial"/>
                <a:cs typeface="Arial"/>
              </a:rPr>
              <a:t>improved</a:t>
            </a:r>
            <a:r>
              <a:rPr sz="4100" spc="-345" dirty="0">
                <a:latin typeface="Arial"/>
                <a:cs typeface="Arial"/>
              </a:rPr>
              <a:t> </a:t>
            </a:r>
            <a:r>
              <a:rPr sz="4100" spc="60" dirty="0">
                <a:latin typeface="Arial"/>
                <a:cs typeface="Arial"/>
              </a:rPr>
              <a:t>version</a:t>
            </a:r>
            <a:r>
              <a:rPr sz="4100" spc="-345" dirty="0">
                <a:latin typeface="Arial"/>
                <a:cs typeface="Arial"/>
              </a:rPr>
              <a:t> </a:t>
            </a:r>
            <a:r>
              <a:rPr sz="4100" spc="250" dirty="0">
                <a:latin typeface="Arial"/>
                <a:cs typeface="Arial"/>
              </a:rPr>
              <a:t>of</a:t>
            </a:r>
            <a:r>
              <a:rPr sz="4100" spc="-345" dirty="0">
                <a:latin typeface="Arial"/>
                <a:cs typeface="Arial"/>
              </a:rPr>
              <a:t> </a:t>
            </a:r>
            <a:r>
              <a:rPr sz="4100" spc="60" dirty="0">
                <a:latin typeface="Arial"/>
                <a:cs typeface="Arial"/>
              </a:rPr>
              <a:t>vi</a:t>
            </a:r>
            <a:r>
              <a:rPr sz="4100" spc="-345" dirty="0">
                <a:latin typeface="Arial"/>
                <a:cs typeface="Arial"/>
              </a:rPr>
              <a:t> </a:t>
            </a:r>
            <a:r>
              <a:rPr sz="4100" spc="110" dirty="0">
                <a:latin typeface="Arial"/>
                <a:cs typeface="Arial"/>
              </a:rPr>
              <a:t>redactor</a:t>
            </a:r>
            <a:endParaRPr sz="4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735"/>
              </a:spcBef>
            </a:pPr>
            <a:r>
              <a:rPr sz="4100" spc="10" dirty="0">
                <a:latin typeface="Consolas"/>
                <a:cs typeface="Consolas"/>
              </a:rPr>
              <a:t>Ű</a:t>
            </a:r>
            <a:r>
              <a:rPr sz="4100" spc="-405" dirty="0">
                <a:latin typeface="Consolas"/>
                <a:cs typeface="Consolas"/>
              </a:rPr>
              <a:t> </a:t>
            </a:r>
            <a:r>
              <a:rPr sz="4100" spc="140" dirty="0">
                <a:latin typeface="Arial"/>
                <a:cs typeface="Arial"/>
              </a:rPr>
              <a:t>efficient</a:t>
            </a:r>
            <a:r>
              <a:rPr sz="4100" spc="-340" dirty="0">
                <a:latin typeface="Arial"/>
                <a:cs typeface="Arial"/>
              </a:rPr>
              <a:t> </a:t>
            </a:r>
            <a:r>
              <a:rPr sz="4100" spc="204" dirty="0">
                <a:latin typeface="Arial"/>
                <a:cs typeface="Arial"/>
              </a:rPr>
              <a:t>text</a:t>
            </a:r>
            <a:r>
              <a:rPr sz="4100" spc="-340" dirty="0">
                <a:latin typeface="Arial"/>
                <a:cs typeface="Arial"/>
              </a:rPr>
              <a:t> </a:t>
            </a:r>
            <a:r>
              <a:rPr sz="4100" spc="85" dirty="0">
                <a:latin typeface="Arial"/>
                <a:cs typeface="Arial"/>
              </a:rPr>
              <a:t>(including</a:t>
            </a:r>
            <a:r>
              <a:rPr sz="4100" spc="-340" dirty="0">
                <a:latin typeface="Arial"/>
                <a:cs typeface="Arial"/>
              </a:rPr>
              <a:t> </a:t>
            </a:r>
            <a:r>
              <a:rPr sz="4100" spc="150" dirty="0">
                <a:latin typeface="Arial"/>
                <a:cs typeface="Arial"/>
              </a:rPr>
              <a:t>programming</a:t>
            </a:r>
            <a:r>
              <a:rPr sz="4100" spc="-340" dirty="0">
                <a:latin typeface="Arial"/>
                <a:cs typeface="Arial"/>
              </a:rPr>
              <a:t> </a:t>
            </a:r>
            <a:r>
              <a:rPr sz="4100" spc="20" dirty="0">
                <a:latin typeface="Arial"/>
                <a:cs typeface="Arial"/>
              </a:rPr>
              <a:t>code)</a:t>
            </a:r>
            <a:r>
              <a:rPr sz="4100" spc="-340" dirty="0">
                <a:latin typeface="Arial"/>
                <a:cs typeface="Arial"/>
              </a:rPr>
              <a:t> </a:t>
            </a:r>
            <a:r>
              <a:rPr sz="4100" spc="160" dirty="0">
                <a:latin typeface="Arial"/>
                <a:cs typeface="Arial"/>
              </a:rPr>
              <a:t>editing</a:t>
            </a:r>
            <a:endParaRPr sz="41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4100">
              <a:latin typeface="Times New Roman"/>
              <a:cs typeface="Times New Roman"/>
            </a:endParaRPr>
          </a:p>
          <a:p>
            <a:pPr marL="577850">
              <a:lnSpc>
                <a:spcPct val="100000"/>
              </a:lnSpc>
            </a:pPr>
            <a:r>
              <a:rPr sz="4950" spc="190" dirty="0">
                <a:latin typeface="Arial"/>
                <a:cs typeface="Arial"/>
              </a:rPr>
              <a:t>vim </a:t>
            </a:r>
            <a:r>
              <a:rPr sz="4950" spc="170" dirty="0">
                <a:latin typeface="Arial"/>
                <a:cs typeface="Arial"/>
              </a:rPr>
              <a:t>[options]</a:t>
            </a:r>
            <a:r>
              <a:rPr sz="4950" spc="-1060" dirty="0">
                <a:latin typeface="Arial"/>
                <a:cs typeface="Arial"/>
              </a:rPr>
              <a:t> </a:t>
            </a:r>
            <a:r>
              <a:rPr sz="4950" spc="170" dirty="0">
                <a:latin typeface="Arial"/>
                <a:cs typeface="Arial"/>
              </a:rPr>
              <a:t>[filelist]</a:t>
            </a:r>
            <a:endParaRPr sz="49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43806" y="1214091"/>
            <a:ext cx="1455420" cy="10604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6600" b="1" spc="380" dirty="0">
                <a:latin typeface="Calibri"/>
                <a:cs typeface="Calibri"/>
              </a:rPr>
              <a:t>vim</a:t>
            </a:r>
            <a:endParaRPr sz="66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500209" y="3557709"/>
            <a:ext cx="6964045" cy="6248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100" spc="10" dirty="0">
                <a:latin typeface="Consolas"/>
                <a:cs typeface="Consolas"/>
              </a:rPr>
              <a:t>Ű</a:t>
            </a:r>
            <a:r>
              <a:rPr sz="4100" spc="-415" dirty="0">
                <a:latin typeface="Consolas"/>
                <a:cs typeface="Consolas"/>
              </a:rPr>
              <a:t> </a:t>
            </a:r>
            <a:r>
              <a:rPr sz="4100" spc="260" dirty="0">
                <a:latin typeface="Arial"/>
                <a:cs typeface="Arial"/>
              </a:rPr>
              <a:t>to</a:t>
            </a:r>
            <a:r>
              <a:rPr sz="4100" spc="-340" dirty="0">
                <a:latin typeface="Arial"/>
                <a:cs typeface="Arial"/>
              </a:rPr>
              <a:t> </a:t>
            </a:r>
            <a:r>
              <a:rPr sz="4100" spc="180" dirty="0">
                <a:latin typeface="Arial"/>
                <a:cs typeface="Arial"/>
              </a:rPr>
              <a:t>start</a:t>
            </a:r>
            <a:r>
              <a:rPr sz="4100" spc="-340" dirty="0">
                <a:latin typeface="Arial"/>
                <a:cs typeface="Arial"/>
              </a:rPr>
              <a:t> </a:t>
            </a:r>
            <a:r>
              <a:rPr sz="4100" spc="105" dirty="0">
                <a:latin typeface="Arial"/>
                <a:cs typeface="Arial"/>
              </a:rPr>
              <a:t>vim:</a:t>
            </a:r>
            <a:r>
              <a:rPr sz="4100" spc="-340" dirty="0">
                <a:latin typeface="Arial"/>
                <a:cs typeface="Arial"/>
              </a:rPr>
              <a:t> </a:t>
            </a:r>
            <a:r>
              <a:rPr sz="4100" spc="204" dirty="0">
                <a:latin typeface="Arial"/>
                <a:cs typeface="Arial"/>
              </a:rPr>
              <a:t>”vim</a:t>
            </a:r>
            <a:r>
              <a:rPr sz="4100" spc="-340" dirty="0">
                <a:latin typeface="Arial"/>
                <a:cs typeface="Arial"/>
              </a:rPr>
              <a:t> </a:t>
            </a:r>
            <a:r>
              <a:rPr sz="4100" spc="114" dirty="0">
                <a:latin typeface="Arial"/>
                <a:cs typeface="Arial"/>
              </a:rPr>
              <a:t>filename”</a:t>
            </a:r>
            <a:endParaRPr sz="41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500209" y="4657152"/>
            <a:ext cx="8809990" cy="2823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100" spc="10" dirty="0">
                <a:latin typeface="Consolas"/>
                <a:cs typeface="Consolas"/>
              </a:rPr>
              <a:t>Ű</a:t>
            </a:r>
            <a:r>
              <a:rPr sz="4100" spc="-425" dirty="0">
                <a:latin typeface="Consolas"/>
                <a:cs typeface="Consolas"/>
              </a:rPr>
              <a:t> </a:t>
            </a:r>
            <a:r>
              <a:rPr sz="4100" spc="260" dirty="0">
                <a:latin typeface="Arial"/>
                <a:cs typeface="Arial"/>
              </a:rPr>
              <a:t>to</a:t>
            </a:r>
            <a:r>
              <a:rPr sz="4100" spc="-345" dirty="0">
                <a:latin typeface="Arial"/>
                <a:cs typeface="Arial"/>
              </a:rPr>
              <a:t> </a:t>
            </a:r>
            <a:r>
              <a:rPr sz="4100" spc="175" dirty="0">
                <a:latin typeface="Arial"/>
                <a:cs typeface="Arial"/>
              </a:rPr>
              <a:t>edit</a:t>
            </a:r>
            <a:r>
              <a:rPr sz="4100" spc="-345" dirty="0">
                <a:latin typeface="Arial"/>
                <a:cs typeface="Arial"/>
              </a:rPr>
              <a:t> </a:t>
            </a:r>
            <a:r>
              <a:rPr sz="4100" spc="105" dirty="0">
                <a:latin typeface="Arial"/>
                <a:cs typeface="Arial"/>
              </a:rPr>
              <a:t>file:</a:t>
            </a:r>
            <a:r>
              <a:rPr sz="4100" spc="-345" dirty="0">
                <a:latin typeface="Arial"/>
                <a:cs typeface="Arial"/>
              </a:rPr>
              <a:t> </a:t>
            </a:r>
            <a:r>
              <a:rPr sz="4100" spc="250" dirty="0">
                <a:latin typeface="Arial"/>
                <a:cs typeface="Arial"/>
              </a:rPr>
              <a:t>“:i”</a:t>
            </a:r>
            <a:r>
              <a:rPr sz="4100" spc="-345" dirty="0">
                <a:latin typeface="Arial"/>
                <a:cs typeface="Arial"/>
              </a:rPr>
              <a:t> </a:t>
            </a:r>
            <a:r>
              <a:rPr sz="4100" spc="50" dirty="0">
                <a:latin typeface="Arial"/>
                <a:cs typeface="Arial"/>
              </a:rPr>
              <a:t>(insert)</a:t>
            </a:r>
            <a:endParaRPr sz="4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735"/>
              </a:spcBef>
            </a:pPr>
            <a:r>
              <a:rPr sz="4100" spc="10" dirty="0">
                <a:latin typeface="Consolas"/>
                <a:cs typeface="Consolas"/>
              </a:rPr>
              <a:t>Ű</a:t>
            </a:r>
            <a:r>
              <a:rPr sz="4100" spc="-409" dirty="0">
                <a:latin typeface="Consolas"/>
                <a:cs typeface="Consolas"/>
              </a:rPr>
              <a:t> </a:t>
            </a:r>
            <a:r>
              <a:rPr sz="4100" spc="260" dirty="0">
                <a:latin typeface="Arial"/>
                <a:cs typeface="Arial"/>
              </a:rPr>
              <a:t>to</a:t>
            </a:r>
            <a:r>
              <a:rPr sz="4100" spc="-340" dirty="0">
                <a:latin typeface="Arial"/>
                <a:cs typeface="Arial"/>
              </a:rPr>
              <a:t> </a:t>
            </a:r>
            <a:r>
              <a:rPr sz="4100" spc="-55" dirty="0">
                <a:latin typeface="Arial"/>
                <a:cs typeface="Arial"/>
              </a:rPr>
              <a:t>save</a:t>
            </a:r>
            <a:r>
              <a:rPr sz="4100" spc="-340" dirty="0">
                <a:latin typeface="Arial"/>
                <a:cs typeface="Arial"/>
              </a:rPr>
              <a:t> </a:t>
            </a:r>
            <a:r>
              <a:rPr sz="4100" spc="114" dirty="0">
                <a:latin typeface="Arial"/>
                <a:cs typeface="Arial"/>
              </a:rPr>
              <a:t>file</a:t>
            </a:r>
            <a:r>
              <a:rPr sz="4100" spc="-340" dirty="0">
                <a:latin typeface="Arial"/>
                <a:cs typeface="Arial"/>
              </a:rPr>
              <a:t> </a:t>
            </a:r>
            <a:r>
              <a:rPr sz="4100" spc="90" dirty="0">
                <a:latin typeface="Arial"/>
                <a:cs typeface="Arial"/>
              </a:rPr>
              <a:t>and</a:t>
            </a:r>
            <a:r>
              <a:rPr sz="4100" spc="-340" dirty="0">
                <a:latin typeface="Arial"/>
                <a:cs typeface="Arial"/>
              </a:rPr>
              <a:t> </a:t>
            </a:r>
            <a:r>
              <a:rPr sz="4100" spc="210" dirty="0">
                <a:latin typeface="Arial"/>
                <a:cs typeface="Arial"/>
              </a:rPr>
              <a:t>quit</a:t>
            </a:r>
            <a:r>
              <a:rPr sz="4100" spc="-340" dirty="0">
                <a:latin typeface="Arial"/>
                <a:cs typeface="Arial"/>
              </a:rPr>
              <a:t> </a:t>
            </a:r>
            <a:r>
              <a:rPr sz="4100" spc="105" dirty="0">
                <a:latin typeface="Arial"/>
                <a:cs typeface="Arial"/>
              </a:rPr>
              <a:t>vim:</a:t>
            </a:r>
            <a:r>
              <a:rPr sz="4100" spc="-340" dirty="0">
                <a:latin typeface="Arial"/>
                <a:cs typeface="Arial"/>
              </a:rPr>
              <a:t> </a:t>
            </a:r>
            <a:r>
              <a:rPr sz="4100" spc="265" dirty="0">
                <a:latin typeface="Arial"/>
                <a:cs typeface="Arial"/>
              </a:rPr>
              <a:t>“:wq”</a:t>
            </a:r>
            <a:endParaRPr sz="4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735"/>
              </a:spcBef>
            </a:pPr>
            <a:r>
              <a:rPr sz="4100" spc="10" dirty="0">
                <a:latin typeface="Consolas"/>
                <a:cs typeface="Consolas"/>
              </a:rPr>
              <a:t>Ű</a:t>
            </a:r>
            <a:r>
              <a:rPr sz="4100" spc="-400" dirty="0">
                <a:latin typeface="Consolas"/>
                <a:cs typeface="Consolas"/>
              </a:rPr>
              <a:t> </a:t>
            </a:r>
            <a:r>
              <a:rPr sz="4100" spc="260" dirty="0">
                <a:latin typeface="Arial"/>
                <a:cs typeface="Arial"/>
              </a:rPr>
              <a:t>to</a:t>
            </a:r>
            <a:r>
              <a:rPr sz="4100" spc="-335" dirty="0">
                <a:latin typeface="Arial"/>
                <a:cs typeface="Arial"/>
              </a:rPr>
              <a:t> </a:t>
            </a:r>
            <a:r>
              <a:rPr sz="4100" spc="210" dirty="0">
                <a:latin typeface="Arial"/>
                <a:cs typeface="Arial"/>
              </a:rPr>
              <a:t>quit</a:t>
            </a:r>
            <a:r>
              <a:rPr sz="4100" spc="-335" dirty="0">
                <a:latin typeface="Arial"/>
                <a:cs typeface="Arial"/>
              </a:rPr>
              <a:t> </a:t>
            </a:r>
            <a:r>
              <a:rPr sz="4100" spc="125" dirty="0">
                <a:latin typeface="Arial"/>
                <a:cs typeface="Arial"/>
              </a:rPr>
              <a:t>vim</a:t>
            </a:r>
            <a:r>
              <a:rPr sz="4100" spc="-335" dirty="0">
                <a:latin typeface="Arial"/>
                <a:cs typeface="Arial"/>
              </a:rPr>
              <a:t> </a:t>
            </a:r>
            <a:r>
              <a:rPr sz="4100" spc="215" dirty="0">
                <a:latin typeface="Arial"/>
                <a:cs typeface="Arial"/>
              </a:rPr>
              <a:t>without</a:t>
            </a:r>
            <a:r>
              <a:rPr sz="4100" spc="-335" dirty="0">
                <a:latin typeface="Arial"/>
                <a:cs typeface="Arial"/>
              </a:rPr>
              <a:t> </a:t>
            </a:r>
            <a:r>
              <a:rPr sz="4100" spc="114" dirty="0">
                <a:latin typeface="Arial"/>
                <a:cs typeface="Arial"/>
              </a:rPr>
              <a:t>file</a:t>
            </a:r>
            <a:r>
              <a:rPr sz="4100" spc="-335" dirty="0">
                <a:latin typeface="Arial"/>
                <a:cs typeface="Arial"/>
              </a:rPr>
              <a:t> </a:t>
            </a:r>
            <a:r>
              <a:rPr sz="4100" spc="45" dirty="0">
                <a:latin typeface="Arial"/>
                <a:cs typeface="Arial"/>
              </a:rPr>
              <a:t>saving:</a:t>
            </a:r>
            <a:r>
              <a:rPr sz="4100" spc="-335" dirty="0">
                <a:latin typeface="Arial"/>
                <a:cs typeface="Arial"/>
              </a:rPr>
              <a:t> </a:t>
            </a:r>
            <a:r>
              <a:rPr sz="4100" spc="229" dirty="0">
                <a:latin typeface="Arial"/>
                <a:cs typeface="Arial"/>
              </a:rPr>
              <a:t>“:!q”</a:t>
            </a:r>
            <a:endParaRPr sz="4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43806" y="1214091"/>
            <a:ext cx="1455420" cy="10604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6600" b="1" spc="380" dirty="0">
                <a:latin typeface="Calibri"/>
                <a:cs typeface="Calibri"/>
              </a:rPr>
              <a:t>vim</a:t>
            </a:r>
            <a:endParaRPr sz="66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064618" y="3377069"/>
            <a:ext cx="13977619" cy="9789795"/>
          </a:xfrm>
          <a:custGeom>
            <a:avLst/>
            <a:gdLst/>
            <a:ahLst/>
            <a:cxnLst/>
            <a:rect l="l" t="t" r="r" b="b"/>
            <a:pathLst>
              <a:path w="13977619" h="9789794">
                <a:moveTo>
                  <a:pt x="0" y="0"/>
                </a:moveTo>
                <a:lnTo>
                  <a:pt x="13977375" y="0"/>
                </a:lnTo>
                <a:lnTo>
                  <a:pt x="13977375" y="9789440"/>
                </a:lnTo>
                <a:lnTo>
                  <a:pt x="0" y="9789440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769518" y="3664810"/>
            <a:ext cx="12565380" cy="8376920"/>
          </a:xfrm>
          <a:custGeom>
            <a:avLst/>
            <a:gdLst/>
            <a:ahLst/>
            <a:cxnLst/>
            <a:rect l="l" t="t" r="r" b="b"/>
            <a:pathLst>
              <a:path w="12565380" h="8376920">
                <a:moveTo>
                  <a:pt x="12512708" y="0"/>
                </a:moveTo>
                <a:lnTo>
                  <a:pt x="52354" y="0"/>
                </a:lnTo>
                <a:lnTo>
                  <a:pt x="22087" y="818"/>
                </a:lnTo>
                <a:lnTo>
                  <a:pt x="6544" y="6544"/>
                </a:lnTo>
                <a:lnTo>
                  <a:pt x="818" y="22087"/>
                </a:lnTo>
                <a:lnTo>
                  <a:pt x="0" y="52354"/>
                </a:lnTo>
                <a:lnTo>
                  <a:pt x="0" y="8324353"/>
                </a:lnTo>
                <a:lnTo>
                  <a:pt x="818" y="8354621"/>
                </a:lnTo>
                <a:lnTo>
                  <a:pt x="6544" y="8370163"/>
                </a:lnTo>
                <a:lnTo>
                  <a:pt x="22087" y="8375890"/>
                </a:lnTo>
                <a:lnTo>
                  <a:pt x="52354" y="8376708"/>
                </a:lnTo>
                <a:lnTo>
                  <a:pt x="12512708" y="8376708"/>
                </a:lnTo>
                <a:lnTo>
                  <a:pt x="12542975" y="8375890"/>
                </a:lnTo>
                <a:lnTo>
                  <a:pt x="12558518" y="8370163"/>
                </a:lnTo>
                <a:lnTo>
                  <a:pt x="12564244" y="8354621"/>
                </a:lnTo>
                <a:lnTo>
                  <a:pt x="12565062" y="8324353"/>
                </a:lnTo>
                <a:lnTo>
                  <a:pt x="12565062" y="52354"/>
                </a:lnTo>
                <a:lnTo>
                  <a:pt x="12564244" y="22087"/>
                </a:lnTo>
                <a:lnTo>
                  <a:pt x="12558518" y="6544"/>
                </a:lnTo>
                <a:lnTo>
                  <a:pt x="12542975" y="818"/>
                </a:lnTo>
                <a:lnTo>
                  <a:pt x="1251270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791779" y="4263880"/>
            <a:ext cx="12542801" cy="731691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769518" y="3664810"/>
            <a:ext cx="12565380" cy="516255"/>
          </a:xfrm>
          <a:custGeom>
            <a:avLst/>
            <a:gdLst/>
            <a:ahLst/>
            <a:cxnLst/>
            <a:rect l="l" t="t" r="r" b="b"/>
            <a:pathLst>
              <a:path w="12565380" h="516254">
                <a:moveTo>
                  <a:pt x="12512708" y="0"/>
                </a:moveTo>
                <a:lnTo>
                  <a:pt x="52354" y="0"/>
                </a:lnTo>
                <a:lnTo>
                  <a:pt x="22087" y="818"/>
                </a:lnTo>
                <a:lnTo>
                  <a:pt x="6544" y="6544"/>
                </a:lnTo>
                <a:lnTo>
                  <a:pt x="818" y="22087"/>
                </a:lnTo>
                <a:lnTo>
                  <a:pt x="0" y="52354"/>
                </a:lnTo>
                <a:lnTo>
                  <a:pt x="0" y="516204"/>
                </a:lnTo>
                <a:lnTo>
                  <a:pt x="12565062" y="516204"/>
                </a:lnTo>
                <a:lnTo>
                  <a:pt x="12565062" y="52354"/>
                </a:lnTo>
                <a:lnTo>
                  <a:pt x="12564244" y="22087"/>
                </a:lnTo>
                <a:lnTo>
                  <a:pt x="12558518" y="6544"/>
                </a:lnTo>
                <a:lnTo>
                  <a:pt x="12542975" y="818"/>
                </a:lnTo>
                <a:lnTo>
                  <a:pt x="12512708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064618" y="3377069"/>
            <a:ext cx="13977619" cy="9789795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5"/>
              </a:spcBef>
            </a:pPr>
            <a:endParaRPr sz="28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1650" spc="35" dirty="0">
                <a:latin typeface="Arial"/>
                <a:cs typeface="Arial"/>
              </a:rPr>
              <a:t>yandex</a:t>
            </a:r>
            <a:r>
              <a:rPr sz="1650" spc="-215" dirty="0">
                <a:latin typeface="Arial"/>
                <a:cs typeface="Arial"/>
              </a:rPr>
              <a:t> </a:t>
            </a:r>
            <a:r>
              <a:rPr sz="1650" spc="-150" dirty="0">
                <a:latin typeface="Arial"/>
                <a:cs typeface="Arial"/>
              </a:rPr>
              <a:t>— </a:t>
            </a:r>
            <a:r>
              <a:rPr sz="1650" spc="25" dirty="0">
                <a:latin typeface="Arial"/>
                <a:cs typeface="Arial"/>
              </a:rPr>
              <a:t>bash</a:t>
            </a:r>
            <a:endParaRPr sz="165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937055" y="3824940"/>
            <a:ext cx="196215" cy="196215"/>
          </a:xfrm>
          <a:custGeom>
            <a:avLst/>
            <a:gdLst/>
            <a:ahLst/>
            <a:cxnLst/>
            <a:rect l="l" t="t" r="r" b="b"/>
            <a:pathLst>
              <a:path w="196214" h="196214">
                <a:moveTo>
                  <a:pt x="97965" y="0"/>
                </a:moveTo>
                <a:lnTo>
                  <a:pt x="59833" y="7700"/>
                </a:lnTo>
                <a:lnTo>
                  <a:pt x="28694" y="28699"/>
                </a:lnTo>
                <a:lnTo>
                  <a:pt x="7698" y="59842"/>
                </a:lnTo>
                <a:lnTo>
                  <a:pt x="0" y="97976"/>
                </a:lnTo>
                <a:lnTo>
                  <a:pt x="7698" y="136112"/>
                </a:lnTo>
                <a:lnTo>
                  <a:pt x="28694" y="167251"/>
                </a:lnTo>
                <a:lnTo>
                  <a:pt x="59833" y="188244"/>
                </a:lnTo>
                <a:lnTo>
                  <a:pt x="97965" y="195941"/>
                </a:lnTo>
                <a:lnTo>
                  <a:pt x="136097" y="188244"/>
                </a:lnTo>
                <a:lnTo>
                  <a:pt x="167237" y="167251"/>
                </a:lnTo>
                <a:lnTo>
                  <a:pt x="188232" y="136112"/>
                </a:lnTo>
                <a:lnTo>
                  <a:pt x="195931" y="97976"/>
                </a:lnTo>
                <a:lnTo>
                  <a:pt x="188232" y="59842"/>
                </a:lnTo>
                <a:lnTo>
                  <a:pt x="167237" y="28699"/>
                </a:lnTo>
                <a:lnTo>
                  <a:pt x="136097" y="7700"/>
                </a:lnTo>
                <a:lnTo>
                  <a:pt x="97965" y="0"/>
                </a:lnTo>
                <a:close/>
              </a:path>
            </a:pathLst>
          </a:custGeom>
          <a:solidFill>
            <a:srgbClr val="EB5B5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236116" y="3824940"/>
            <a:ext cx="196215" cy="196215"/>
          </a:xfrm>
          <a:custGeom>
            <a:avLst/>
            <a:gdLst/>
            <a:ahLst/>
            <a:cxnLst/>
            <a:rect l="l" t="t" r="r" b="b"/>
            <a:pathLst>
              <a:path w="196214" h="196214">
                <a:moveTo>
                  <a:pt x="97965" y="0"/>
                </a:moveTo>
                <a:lnTo>
                  <a:pt x="59833" y="7700"/>
                </a:lnTo>
                <a:lnTo>
                  <a:pt x="28694" y="28699"/>
                </a:lnTo>
                <a:lnTo>
                  <a:pt x="7698" y="59842"/>
                </a:lnTo>
                <a:lnTo>
                  <a:pt x="0" y="97976"/>
                </a:lnTo>
                <a:lnTo>
                  <a:pt x="7698" y="136112"/>
                </a:lnTo>
                <a:lnTo>
                  <a:pt x="28694" y="167251"/>
                </a:lnTo>
                <a:lnTo>
                  <a:pt x="59833" y="188244"/>
                </a:lnTo>
                <a:lnTo>
                  <a:pt x="97965" y="195941"/>
                </a:lnTo>
                <a:lnTo>
                  <a:pt x="136097" y="188244"/>
                </a:lnTo>
                <a:lnTo>
                  <a:pt x="167237" y="167251"/>
                </a:lnTo>
                <a:lnTo>
                  <a:pt x="188232" y="136112"/>
                </a:lnTo>
                <a:lnTo>
                  <a:pt x="195931" y="97976"/>
                </a:lnTo>
                <a:lnTo>
                  <a:pt x="188232" y="59842"/>
                </a:lnTo>
                <a:lnTo>
                  <a:pt x="167237" y="28699"/>
                </a:lnTo>
                <a:lnTo>
                  <a:pt x="136097" y="7700"/>
                </a:lnTo>
                <a:lnTo>
                  <a:pt x="97965" y="0"/>
                </a:lnTo>
                <a:close/>
              </a:path>
            </a:pathLst>
          </a:custGeom>
          <a:solidFill>
            <a:srgbClr val="F7BE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535175" y="3824940"/>
            <a:ext cx="196215" cy="196215"/>
          </a:xfrm>
          <a:custGeom>
            <a:avLst/>
            <a:gdLst/>
            <a:ahLst/>
            <a:cxnLst/>
            <a:rect l="l" t="t" r="r" b="b"/>
            <a:pathLst>
              <a:path w="196214" h="196214">
                <a:moveTo>
                  <a:pt x="97965" y="0"/>
                </a:moveTo>
                <a:lnTo>
                  <a:pt x="59833" y="7700"/>
                </a:lnTo>
                <a:lnTo>
                  <a:pt x="28694" y="28699"/>
                </a:lnTo>
                <a:lnTo>
                  <a:pt x="7698" y="59842"/>
                </a:lnTo>
                <a:lnTo>
                  <a:pt x="0" y="97976"/>
                </a:lnTo>
                <a:lnTo>
                  <a:pt x="7698" y="136112"/>
                </a:lnTo>
                <a:lnTo>
                  <a:pt x="28694" y="167251"/>
                </a:lnTo>
                <a:lnTo>
                  <a:pt x="59833" y="188244"/>
                </a:lnTo>
                <a:lnTo>
                  <a:pt x="97965" y="195941"/>
                </a:lnTo>
                <a:lnTo>
                  <a:pt x="136097" y="188244"/>
                </a:lnTo>
                <a:lnTo>
                  <a:pt x="167237" y="167251"/>
                </a:lnTo>
                <a:lnTo>
                  <a:pt x="188232" y="136112"/>
                </a:lnTo>
                <a:lnTo>
                  <a:pt x="195931" y="97976"/>
                </a:lnTo>
                <a:lnTo>
                  <a:pt x="188232" y="59842"/>
                </a:lnTo>
                <a:lnTo>
                  <a:pt x="167237" y="28699"/>
                </a:lnTo>
                <a:lnTo>
                  <a:pt x="136097" y="7700"/>
                </a:lnTo>
                <a:lnTo>
                  <a:pt x="97965" y="0"/>
                </a:lnTo>
                <a:close/>
              </a:path>
            </a:pathLst>
          </a:custGeom>
          <a:solidFill>
            <a:srgbClr val="6ACC44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43806" y="1214091"/>
            <a:ext cx="1455420" cy="10604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6600" b="1" spc="380" dirty="0">
                <a:latin typeface="Calibri"/>
                <a:cs typeface="Calibri"/>
              </a:rPr>
              <a:t>vim</a:t>
            </a:r>
            <a:endParaRPr sz="66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064618" y="3377069"/>
            <a:ext cx="13977619" cy="9789795"/>
          </a:xfrm>
          <a:custGeom>
            <a:avLst/>
            <a:gdLst/>
            <a:ahLst/>
            <a:cxnLst/>
            <a:rect l="l" t="t" r="r" b="b"/>
            <a:pathLst>
              <a:path w="13977619" h="9789794">
                <a:moveTo>
                  <a:pt x="0" y="0"/>
                </a:moveTo>
                <a:lnTo>
                  <a:pt x="13977375" y="0"/>
                </a:lnTo>
                <a:lnTo>
                  <a:pt x="13977375" y="9789440"/>
                </a:lnTo>
                <a:lnTo>
                  <a:pt x="0" y="9789440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769518" y="3664810"/>
            <a:ext cx="12565380" cy="8376920"/>
          </a:xfrm>
          <a:custGeom>
            <a:avLst/>
            <a:gdLst/>
            <a:ahLst/>
            <a:cxnLst/>
            <a:rect l="l" t="t" r="r" b="b"/>
            <a:pathLst>
              <a:path w="12565380" h="8376920">
                <a:moveTo>
                  <a:pt x="12512708" y="0"/>
                </a:moveTo>
                <a:lnTo>
                  <a:pt x="52354" y="0"/>
                </a:lnTo>
                <a:lnTo>
                  <a:pt x="22087" y="818"/>
                </a:lnTo>
                <a:lnTo>
                  <a:pt x="6544" y="6544"/>
                </a:lnTo>
                <a:lnTo>
                  <a:pt x="818" y="22087"/>
                </a:lnTo>
                <a:lnTo>
                  <a:pt x="0" y="52354"/>
                </a:lnTo>
                <a:lnTo>
                  <a:pt x="0" y="8324353"/>
                </a:lnTo>
                <a:lnTo>
                  <a:pt x="818" y="8354621"/>
                </a:lnTo>
                <a:lnTo>
                  <a:pt x="6544" y="8370163"/>
                </a:lnTo>
                <a:lnTo>
                  <a:pt x="22087" y="8375890"/>
                </a:lnTo>
                <a:lnTo>
                  <a:pt x="52354" y="8376708"/>
                </a:lnTo>
                <a:lnTo>
                  <a:pt x="12512708" y="8376708"/>
                </a:lnTo>
                <a:lnTo>
                  <a:pt x="12542975" y="8375890"/>
                </a:lnTo>
                <a:lnTo>
                  <a:pt x="12558518" y="8370163"/>
                </a:lnTo>
                <a:lnTo>
                  <a:pt x="12564244" y="8354621"/>
                </a:lnTo>
                <a:lnTo>
                  <a:pt x="12565062" y="8324353"/>
                </a:lnTo>
                <a:lnTo>
                  <a:pt x="12565062" y="52354"/>
                </a:lnTo>
                <a:lnTo>
                  <a:pt x="12564244" y="22087"/>
                </a:lnTo>
                <a:lnTo>
                  <a:pt x="12558518" y="6544"/>
                </a:lnTo>
                <a:lnTo>
                  <a:pt x="12542975" y="818"/>
                </a:lnTo>
                <a:lnTo>
                  <a:pt x="1251270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791779" y="4263880"/>
            <a:ext cx="12542801" cy="731691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769518" y="3664810"/>
            <a:ext cx="12565380" cy="516255"/>
          </a:xfrm>
          <a:custGeom>
            <a:avLst/>
            <a:gdLst/>
            <a:ahLst/>
            <a:cxnLst/>
            <a:rect l="l" t="t" r="r" b="b"/>
            <a:pathLst>
              <a:path w="12565380" h="516254">
                <a:moveTo>
                  <a:pt x="12512708" y="0"/>
                </a:moveTo>
                <a:lnTo>
                  <a:pt x="52354" y="0"/>
                </a:lnTo>
                <a:lnTo>
                  <a:pt x="22087" y="818"/>
                </a:lnTo>
                <a:lnTo>
                  <a:pt x="6544" y="6544"/>
                </a:lnTo>
                <a:lnTo>
                  <a:pt x="818" y="22087"/>
                </a:lnTo>
                <a:lnTo>
                  <a:pt x="0" y="52354"/>
                </a:lnTo>
                <a:lnTo>
                  <a:pt x="0" y="516204"/>
                </a:lnTo>
                <a:lnTo>
                  <a:pt x="12565062" y="516204"/>
                </a:lnTo>
                <a:lnTo>
                  <a:pt x="12565062" y="52354"/>
                </a:lnTo>
                <a:lnTo>
                  <a:pt x="12564244" y="22087"/>
                </a:lnTo>
                <a:lnTo>
                  <a:pt x="12558518" y="6544"/>
                </a:lnTo>
                <a:lnTo>
                  <a:pt x="12542975" y="818"/>
                </a:lnTo>
                <a:lnTo>
                  <a:pt x="12512708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064618" y="3377069"/>
            <a:ext cx="13977619" cy="9789795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5"/>
              </a:spcBef>
            </a:pPr>
            <a:endParaRPr sz="28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1650" spc="35" dirty="0">
                <a:latin typeface="Arial"/>
                <a:cs typeface="Arial"/>
              </a:rPr>
              <a:t>yandex</a:t>
            </a:r>
            <a:r>
              <a:rPr sz="1650" spc="-215" dirty="0">
                <a:latin typeface="Arial"/>
                <a:cs typeface="Arial"/>
              </a:rPr>
              <a:t> </a:t>
            </a:r>
            <a:r>
              <a:rPr sz="1650" spc="-150" dirty="0">
                <a:latin typeface="Arial"/>
                <a:cs typeface="Arial"/>
              </a:rPr>
              <a:t>— </a:t>
            </a:r>
            <a:r>
              <a:rPr sz="1650" spc="25" dirty="0">
                <a:latin typeface="Arial"/>
                <a:cs typeface="Arial"/>
              </a:rPr>
              <a:t>bash</a:t>
            </a:r>
            <a:endParaRPr sz="165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937055" y="3824940"/>
            <a:ext cx="196215" cy="196215"/>
          </a:xfrm>
          <a:custGeom>
            <a:avLst/>
            <a:gdLst/>
            <a:ahLst/>
            <a:cxnLst/>
            <a:rect l="l" t="t" r="r" b="b"/>
            <a:pathLst>
              <a:path w="196214" h="196214">
                <a:moveTo>
                  <a:pt x="97965" y="0"/>
                </a:moveTo>
                <a:lnTo>
                  <a:pt x="59833" y="7700"/>
                </a:lnTo>
                <a:lnTo>
                  <a:pt x="28694" y="28699"/>
                </a:lnTo>
                <a:lnTo>
                  <a:pt x="7698" y="59842"/>
                </a:lnTo>
                <a:lnTo>
                  <a:pt x="0" y="97976"/>
                </a:lnTo>
                <a:lnTo>
                  <a:pt x="7698" y="136112"/>
                </a:lnTo>
                <a:lnTo>
                  <a:pt x="28694" y="167251"/>
                </a:lnTo>
                <a:lnTo>
                  <a:pt x="59833" y="188244"/>
                </a:lnTo>
                <a:lnTo>
                  <a:pt x="97965" y="195941"/>
                </a:lnTo>
                <a:lnTo>
                  <a:pt x="136097" y="188244"/>
                </a:lnTo>
                <a:lnTo>
                  <a:pt x="167237" y="167251"/>
                </a:lnTo>
                <a:lnTo>
                  <a:pt x="188232" y="136112"/>
                </a:lnTo>
                <a:lnTo>
                  <a:pt x="195931" y="97976"/>
                </a:lnTo>
                <a:lnTo>
                  <a:pt x="188232" y="59842"/>
                </a:lnTo>
                <a:lnTo>
                  <a:pt x="167237" y="28699"/>
                </a:lnTo>
                <a:lnTo>
                  <a:pt x="136097" y="7700"/>
                </a:lnTo>
                <a:lnTo>
                  <a:pt x="97965" y="0"/>
                </a:lnTo>
                <a:close/>
              </a:path>
            </a:pathLst>
          </a:custGeom>
          <a:solidFill>
            <a:srgbClr val="EB5B5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236116" y="3824940"/>
            <a:ext cx="196215" cy="196215"/>
          </a:xfrm>
          <a:custGeom>
            <a:avLst/>
            <a:gdLst/>
            <a:ahLst/>
            <a:cxnLst/>
            <a:rect l="l" t="t" r="r" b="b"/>
            <a:pathLst>
              <a:path w="196214" h="196214">
                <a:moveTo>
                  <a:pt x="97965" y="0"/>
                </a:moveTo>
                <a:lnTo>
                  <a:pt x="59833" y="7700"/>
                </a:lnTo>
                <a:lnTo>
                  <a:pt x="28694" y="28699"/>
                </a:lnTo>
                <a:lnTo>
                  <a:pt x="7698" y="59842"/>
                </a:lnTo>
                <a:lnTo>
                  <a:pt x="0" y="97976"/>
                </a:lnTo>
                <a:lnTo>
                  <a:pt x="7698" y="136112"/>
                </a:lnTo>
                <a:lnTo>
                  <a:pt x="28694" y="167251"/>
                </a:lnTo>
                <a:lnTo>
                  <a:pt x="59833" y="188244"/>
                </a:lnTo>
                <a:lnTo>
                  <a:pt x="97965" y="195941"/>
                </a:lnTo>
                <a:lnTo>
                  <a:pt x="136097" y="188244"/>
                </a:lnTo>
                <a:lnTo>
                  <a:pt x="167237" y="167251"/>
                </a:lnTo>
                <a:lnTo>
                  <a:pt x="188232" y="136112"/>
                </a:lnTo>
                <a:lnTo>
                  <a:pt x="195931" y="97976"/>
                </a:lnTo>
                <a:lnTo>
                  <a:pt x="188232" y="59842"/>
                </a:lnTo>
                <a:lnTo>
                  <a:pt x="167237" y="28699"/>
                </a:lnTo>
                <a:lnTo>
                  <a:pt x="136097" y="7700"/>
                </a:lnTo>
                <a:lnTo>
                  <a:pt x="97965" y="0"/>
                </a:lnTo>
                <a:close/>
              </a:path>
            </a:pathLst>
          </a:custGeom>
          <a:solidFill>
            <a:srgbClr val="F7BE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535175" y="3824940"/>
            <a:ext cx="196215" cy="196215"/>
          </a:xfrm>
          <a:custGeom>
            <a:avLst/>
            <a:gdLst/>
            <a:ahLst/>
            <a:cxnLst/>
            <a:rect l="l" t="t" r="r" b="b"/>
            <a:pathLst>
              <a:path w="196214" h="196214">
                <a:moveTo>
                  <a:pt x="97965" y="0"/>
                </a:moveTo>
                <a:lnTo>
                  <a:pt x="59833" y="7700"/>
                </a:lnTo>
                <a:lnTo>
                  <a:pt x="28694" y="28699"/>
                </a:lnTo>
                <a:lnTo>
                  <a:pt x="7698" y="59842"/>
                </a:lnTo>
                <a:lnTo>
                  <a:pt x="0" y="97976"/>
                </a:lnTo>
                <a:lnTo>
                  <a:pt x="7698" y="136112"/>
                </a:lnTo>
                <a:lnTo>
                  <a:pt x="28694" y="167251"/>
                </a:lnTo>
                <a:lnTo>
                  <a:pt x="59833" y="188244"/>
                </a:lnTo>
                <a:lnTo>
                  <a:pt x="97965" y="195941"/>
                </a:lnTo>
                <a:lnTo>
                  <a:pt x="136097" y="188244"/>
                </a:lnTo>
                <a:lnTo>
                  <a:pt x="167237" y="167251"/>
                </a:lnTo>
                <a:lnTo>
                  <a:pt x="188232" y="136112"/>
                </a:lnTo>
                <a:lnTo>
                  <a:pt x="195931" y="97976"/>
                </a:lnTo>
                <a:lnTo>
                  <a:pt x="188232" y="59842"/>
                </a:lnTo>
                <a:lnTo>
                  <a:pt x="167237" y="28699"/>
                </a:lnTo>
                <a:lnTo>
                  <a:pt x="136097" y="7700"/>
                </a:lnTo>
                <a:lnTo>
                  <a:pt x="97965" y="0"/>
                </a:lnTo>
                <a:close/>
              </a:path>
            </a:pathLst>
          </a:custGeom>
          <a:solidFill>
            <a:srgbClr val="6ACC44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43806" y="1214091"/>
            <a:ext cx="1455420" cy="10604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6600" b="1" spc="380" dirty="0">
                <a:latin typeface="Calibri"/>
                <a:cs typeface="Calibri"/>
              </a:rPr>
              <a:t>vim</a:t>
            </a:r>
            <a:endParaRPr sz="66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064618" y="3377069"/>
            <a:ext cx="13977619" cy="9789795"/>
          </a:xfrm>
          <a:custGeom>
            <a:avLst/>
            <a:gdLst/>
            <a:ahLst/>
            <a:cxnLst/>
            <a:rect l="l" t="t" r="r" b="b"/>
            <a:pathLst>
              <a:path w="13977619" h="9789794">
                <a:moveTo>
                  <a:pt x="0" y="0"/>
                </a:moveTo>
                <a:lnTo>
                  <a:pt x="13977375" y="0"/>
                </a:lnTo>
                <a:lnTo>
                  <a:pt x="13977375" y="9789440"/>
                </a:lnTo>
                <a:lnTo>
                  <a:pt x="0" y="9789440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769518" y="3664810"/>
            <a:ext cx="12565380" cy="8376920"/>
          </a:xfrm>
          <a:custGeom>
            <a:avLst/>
            <a:gdLst/>
            <a:ahLst/>
            <a:cxnLst/>
            <a:rect l="l" t="t" r="r" b="b"/>
            <a:pathLst>
              <a:path w="12565380" h="8376920">
                <a:moveTo>
                  <a:pt x="12512708" y="0"/>
                </a:moveTo>
                <a:lnTo>
                  <a:pt x="52354" y="0"/>
                </a:lnTo>
                <a:lnTo>
                  <a:pt x="22087" y="818"/>
                </a:lnTo>
                <a:lnTo>
                  <a:pt x="6544" y="6544"/>
                </a:lnTo>
                <a:lnTo>
                  <a:pt x="818" y="22087"/>
                </a:lnTo>
                <a:lnTo>
                  <a:pt x="0" y="52354"/>
                </a:lnTo>
                <a:lnTo>
                  <a:pt x="0" y="8324353"/>
                </a:lnTo>
                <a:lnTo>
                  <a:pt x="818" y="8354621"/>
                </a:lnTo>
                <a:lnTo>
                  <a:pt x="6544" y="8370163"/>
                </a:lnTo>
                <a:lnTo>
                  <a:pt x="22087" y="8375890"/>
                </a:lnTo>
                <a:lnTo>
                  <a:pt x="52354" y="8376708"/>
                </a:lnTo>
                <a:lnTo>
                  <a:pt x="12512708" y="8376708"/>
                </a:lnTo>
                <a:lnTo>
                  <a:pt x="12542975" y="8375890"/>
                </a:lnTo>
                <a:lnTo>
                  <a:pt x="12558518" y="8370163"/>
                </a:lnTo>
                <a:lnTo>
                  <a:pt x="12564244" y="8354621"/>
                </a:lnTo>
                <a:lnTo>
                  <a:pt x="12565062" y="8324353"/>
                </a:lnTo>
                <a:lnTo>
                  <a:pt x="12565062" y="52354"/>
                </a:lnTo>
                <a:lnTo>
                  <a:pt x="12564244" y="22087"/>
                </a:lnTo>
                <a:lnTo>
                  <a:pt x="12558518" y="6544"/>
                </a:lnTo>
                <a:lnTo>
                  <a:pt x="12542975" y="818"/>
                </a:lnTo>
                <a:lnTo>
                  <a:pt x="1251270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791779" y="4263880"/>
            <a:ext cx="12542801" cy="731691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769518" y="3664810"/>
            <a:ext cx="12565380" cy="516255"/>
          </a:xfrm>
          <a:custGeom>
            <a:avLst/>
            <a:gdLst/>
            <a:ahLst/>
            <a:cxnLst/>
            <a:rect l="l" t="t" r="r" b="b"/>
            <a:pathLst>
              <a:path w="12565380" h="516254">
                <a:moveTo>
                  <a:pt x="12512708" y="0"/>
                </a:moveTo>
                <a:lnTo>
                  <a:pt x="52354" y="0"/>
                </a:lnTo>
                <a:lnTo>
                  <a:pt x="22087" y="818"/>
                </a:lnTo>
                <a:lnTo>
                  <a:pt x="6544" y="6544"/>
                </a:lnTo>
                <a:lnTo>
                  <a:pt x="818" y="22087"/>
                </a:lnTo>
                <a:lnTo>
                  <a:pt x="0" y="52354"/>
                </a:lnTo>
                <a:lnTo>
                  <a:pt x="0" y="516204"/>
                </a:lnTo>
                <a:lnTo>
                  <a:pt x="12565062" y="516204"/>
                </a:lnTo>
                <a:lnTo>
                  <a:pt x="12565062" y="52354"/>
                </a:lnTo>
                <a:lnTo>
                  <a:pt x="12564244" y="22087"/>
                </a:lnTo>
                <a:lnTo>
                  <a:pt x="12558518" y="6544"/>
                </a:lnTo>
                <a:lnTo>
                  <a:pt x="12542975" y="818"/>
                </a:lnTo>
                <a:lnTo>
                  <a:pt x="12512708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064618" y="3377069"/>
            <a:ext cx="13977619" cy="9789795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5"/>
              </a:spcBef>
            </a:pPr>
            <a:endParaRPr sz="28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1650" spc="35" dirty="0">
                <a:latin typeface="Arial"/>
                <a:cs typeface="Arial"/>
              </a:rPr>
              <a:t>yandex</a:t>
            </a:r>
            <a:r>
              <a:rPr sz="1650" spc="-215" dirty="0">
                <a:latin typeface="Arial"/>
                <a:cs typeface="Arial"/>
              </a:rPr>
              <a:t> </a:t>
            </a:r>
            <a:r>
              <a:rPr sz="1650" spc="-150" dirty="0">
                <a:latin typeface="Arial"/>
                <a:cs typeface="Arial"/>
              </a:rPr>
              <a:t>— </a:t>
            </a:r>
            <a:r>
              <a:rPr sz="1650" spc="25" dirty="0">
                <a:latin typeface="Arial"/>
                <a:cs typeface="Arial"/>
              </a:rPr>
              <a:t>bash</a:t>
            </a:r>
            <a:endParaRPr sz="165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937055" y="3824940"/>
            <a:ext cx="196215" cy="196215"/>
          </a:xfrm>
          <a:custGeom>
            <a:avLst/>
            <a:gdLst/>
            <a:ahLst/>
            <a:cxnLst/>
            <a:rect l="l" t="t" r="r" b="b"/>
            <a:pathLst>
              <a:path w="196214" h="196214">
                <a:moveTo>
                  <a:pt x="97965" y="0"/>
                </a:moveTo>
                <a:lnTo>
                  <a:pt x="59833" y="7700"/>
                </a:lnTo>
                <a:lnTo>
                  <a:pt x="28694" y="28699"/>
                </a:lnTo>
                <a:lnTo>
                  <a:pt x="7698" y="59842"/>
                </a:lnTo>
                <a:lnTo>
                  <a:pt x="0" y="97976"/>
                </a:lnTo>
                <a:lnTo>
                  <a:pt x="7698" y="136112"/>
                </a:lnTo>
                <a:lnTo>
                  <a:pt x="28694" y="167251"/>
                </a:lnTo>
                <a:lnTo>
                  <a:pt x="59833" y="188244"/>
                </a:lnTo>
                <a:lnTo>
                  <a:pt x="97965" y="195941"/>
                </a:lnTo>
                <a:lnTo>
                  <a:pt x="136097" y="188244"/>
                </a:lnTo>
                <a:lnTo>
                  <a:pt x="167237" y="167251"/>
                </a:lnTo>
                <a:lnTo>
                  <a:pt x="188232" y="136112"/>
                </a:lnTo>
                <a:lnTo>
                  <a:pt x="195931" y="97976"/>
                </a:lnTo>
                <a:lnTo>
                  <a:pt x="188232" y="59842"/>
                </a:lnTo>
                <a:lnTo>
                  <a:pt x="167237" y="28699"/>
                </a:lnTo>
                <a:lnTo>
                  <a:pt x="136097" y="7700"/>
                </a:lnTo>
                <a:lnTo>
                  <a:pt x="97965" y="0"/>
                </a:lnTo>
                <a:close/>
              </a:path>
            </a:pathLst>
          </a:custGeom>
          <a:solidFill>
            <a:srgbClr val="EB5B5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236116" y="3824940"/>
            <a:ext cx="196215" cy="196215"/>
          </a:xfrm>
          <a:custGeom>
            <a:avLst/>
            <a:gdLst/>
            <a:ahLst/>
            <a:cxnLst/>
            <a:rect l="l" t="t" r="r" b="b"/>
            <a:pathLst>
              <a:path w="196214" h="196214">
                <a:moveTo>
                  <a:pt x="97965" y="0"/>
                </a:moveTo>
                <a:lnTo>
                  <a:pt x="59833" y="7700"/>
                </a:lnTo>
                <a:lnTo>
                  <a:pt x="28694" y="28699"/>
                </a:lnTo>
                <a:lnTo>
                  <a:pt x="7698" y="59842"/>
                </a:lnTo>
                <a:lnTo>
                  <a:pt x="0" y="97976"/>
                </a:lnTo>
                <a:lnTo>
                  <a:pt x="7698" y="136112"/>
                </a:lnTo>
                <a:lnTo>
                  <a:pt x="28694" y="167251"/>
                </a:lnTo>
                <a:lnTo>
                  <a:pt x="59833" y="188244"/>
                </a:lnTo>
                <a:lnTo>
                  <a:pt x="97965" y="195941"/>
                </a:lnTo>
                <a:lnTo>
                  <a:pt x="136097" y="188244"/>
                </a:lnTo>
                <a:lnTo>
                  <a:pt x="167237" y="167251"/>
                </a:lnTo>
                <a:lnTo>
                  <a:pt x="188232" y="136112"/>
                </a:lnTo>
                <a:lnTo>
                  <a:pt x="195931" y="97976"/>
                </a:lnTo>
                <a:lnTo>
                  <a:pt x="188232" y="59842"/>
                </a:lnTo>
                <a:lnTo>
                  <a:pt x="167237" y="28699"/>
                </a:lnTo>
                <a:lnTo>
                  <a:pt x="136097" y="7700"/>
                </a:lnTo>
                <a:lnTo>
                  <a:pt x="97965" y="0"/>
                </a:lnTo>
                <a:close/>
              </a:path>
            </a:pathLst>
          </a:custGeom>
          <a:solidFill>
            <a:srgbClr val="F7BE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535175" y="3824940"/>
            <a:ext cx="196215" cy="196215"/>
          </a:xfrm>
          <a:custGeom>
            <a:avLst/>
            <a:gdLst/>
            <a:ahLst/>
            <a:cxnLst/>
            <a:rect l="l" t="t" r="r" b="b"/>
            <a:pathLst>
              <a:path w="196214" h="196214">
                <a:moveTo>
                  <a:pt x="97965" y="0"/>
                </a:moveTo>
                <a:lnTo>
                  <a:pt x="59833" y="7700"/>
                </a:lnTo>
                <a:lnTo>
                  <a:pt x="28694" y="28699"/>
                </a:lnTo>
                <a:lnTo>
                  <a:pt x="7698" y="59842"/>
                </a:lnTo>
                <a:lnTo>
                  <a:pt x="0" y="97976"/>
                </a:lnTo>
                <a:lnTo>
                  <a:pt x="7698" y="136112"/>
                </a:lnTo>
                <a:lnTo>
                  <a:pt x="28694" y="167251"/>
                </a:lnTo>
                <a:lnTo>
                  <a:pt x="59833" y="188244"/>
                </a:lnTo>
                <a:lnTo>
                  <a:pt x="97965" y="195941"/>
                </a:lnTo>
                <a:lnTo>
                  <a:pt x="136097" y="188244"/>
                </a:lnTo>
                <a:lnTo>
                  <a:pt x="167237" y="167251"/>
                </a:lnTo>
                <a:lnTo>
                  <a:pt x="188232" y="136112"/>
                </a:lnTo>
                <a:lnTo>
                  <a:pt x="195931" y="97976"/>
                </a:lnTo>
                <a:lnTo>
                  <a:pt x="188232" y="59842"/>
                </a:lnTo>
                <a:lnTo>
                  <a:pt x="167237" y="28699"/>
                </a:lnTo>
                <a:lnTo>
                  <a:pt x="136097" y="7700"/>
                </a:lnTo>
                <a:lnTo>
                  <a:pt x="97965" y="0"/>
                </a:lnTo>
                <a:close/>
              </a:path>
            </a:pathLst>
          </a:custGeom>
          <a:solidFill>
            <a:srgbClr val="6ACC44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43806" y="1214091"/>
            <a:ext cx="2208530" cy="10604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6600" spc="210" dirty="0">
                <a:latin typeface="Tahoma"/>
                <a:cs typeface="Tahoma"/>
              </a:rPr>
              <a:t>B</a:t>
            </a:r>
            <a:r>
              <a:rPr sz="6600" spc="350" dirty="0">
                <a:latin typeface="Tahoma"/>
                <a:cs typeface="Tahoma"/>
              </a:rPr>
              <a:t>A</a:t>
            </a:r>
            <a:r>
              <a:rPr sz="6600" spc="245" dirty="0">
                <a:latin typeface="Tahoma"/>
                <a:cs typeface="Tahoma"/>
              </a:rPr>
              <a:t>S</a:t>
            </a:r>
            <a:r>
              <a:rPr sz="6600" spc="390" dirty="0">
                <a:latin typeface="Tahoma"/>
                <a:cs typeface="Tahoma"/>
              </a:rPr>
              <a:t>H</a:t>
            </a:r>
            <a:endParaRPr sz="6600">
              <a:latin typeface="Tahoma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500209" y="3557709"/>
            <a:ext cx="15302230" cy="57467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100" spc="10" dirty="0">
                <a:latin typeface="Consolas"/>
                <a:cs typeface="Consolas"/>
              </a:rPr>
              <a:t>Ű </a:t>
            </a:r>
            <a:r>
              <a:rPr sz="4100" spc="170" dirty="0">
                <a:latin typeface="Tahoma"/>
                <a:cs typeface="Tahoma"/>
              </a:rPr>
              <a:t>command</a:t>
            </a:r>
            <a:r>
              <a:rPr sz="4100" spc="-950" dirty="0">
                <a:latin typeface="Tahoma"/>
                <a:cs typeface="Tahoma"/>
              </a:rPr>
              <a:t> </a:t>
            </a:r>
            <a:r>
              <a:rPr sz="4100" spc="100" dirty="0">
                <a:latin typeface="Tahoma"/>
                <a:cs typeface="Tahoma"/>
              </a:rPr>
              <a:t>interpreter</a:t>
            </a:r>
            <a:endParaRPr sz="41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3735"/>
              </a:spcBef>
            </a:pPr>
            <a:r>
              <a:rPr sz="4100" spc="10" dirty="0">
                <a:latin typeface="Consolas"/>
                <a:cs typeface="Consolas"/>
              </a:rPr>
              <a:t>Ű </a:t>
            </a:r>
            <a:r>
              <a:rPr sz="4100" spc="140" dirty="0">
                <a:latin typeface="Tahoma"/>
                <a:cs typeface="Tahoma"/>
              </a:rPr>
              <a:t>programming</a:t>
            </a:r>
            <a:r>
              <a:rPr sz="4100" spc="-944" dirty="0">
                <a:latin typeface="Tahoma"/>
                <a:cs typeface="Tahoma"/>
              </a:rPr>
              <a:t> </a:t>
            </a:r>
            <a:r>
              <a:rPr sz="4100" spc="105" dirty="0">
                <a:latin typeface="Tahoma"/>
                <a:cs typeface="Tahoma"/>
              </a:rPr>
              <a:t>language</a:t>
            </a:r>
            <a:endParaRPr sz="4100">
              <a:latin typeface="Tahoma"/>
              <a:cs typeface="Tahoma"/>
            </a:endParaRPr>
          </a:p>
          <a:p>
            <a:pPr marL="535940" marR="1486535" indent="-523875">
              <a:lnSpc>
                <a:spcPct val="108900"/>
              </a:lnSpc>
              <a:spcBef>
                <a:spcPts val="3295"/>
              </a:spcBef>
            </a:pPr>
            <a:r>
              <a:rPr sz="4100" spc="10" dirty="0">
                <a:latin typeface="Consolas"/>
                <a:cs typeface="Consolas"/>
              </a:rPr>
              <a:t>Ű</a:t>
            </a:r>
            <a:r>
              <a:rPr sz="4100" spc="-400" dirty="0">
                <a:latin typeface="Consolas"/>
                <a:cs typeface="Consolas"/>
              </a:rPr>
              <a:t> </a:t>
            </a:r>
            <a:r>
              <a:rPr sz="4100" spc="170" dirty="0">
                <a:latin typeface="Tahoma"/>
                <a:cs typeface="Tahoma"/>
              </a:rPr>
              <a:t>command</a:t>
            </a:r>
            <a:r>
              <a:rPr sz="4100" spc="-475" dirty="0">
                <a:latin typeface="Tahoma"/>
                <a:cs typeface="Tahoma"/>
              </a:rPr>
              <a:t> </a:t>
            </a:r>
            <a:r>
              <a:rPr sz="4100" spc="140" dirty="0">
                <a:latin typeface="Tahoma"/>
                <a:cs typeface="Tahoma"/>
              </a:rPr>
              <a:t>processor</a:t>
            </a:r>
            <a:r>
              <a:rPr sz="4100" spc="-475" dirty="0">
                <a:latin typeface="Tahoma"/>
                <a:cs typeface="Tahoma"/>
              </a:rPr>
              <a:t> </a:t>
            </a:r>
            <a:r>
              <a:rPr sz="4100" spc="135" dirty="0">
                <a:latin typeface="Tahoma"/>
                <a:cs typeface="Tahoma"/>
              </a:rPr>
              <a:t>that</a:t>
            </a:r>
            <a:r>
              <a:rPr sz="4100" spc="-475" dirty="0">
                <a:latin typeface="Tahoma"/>
                <a:cs typeface="Tahoma"/>
              </a:rPr>
              <a:t> </a:t>
            </a:r>
            <a:r>
              <a:rPr sz="4100" spc="110" dirty="0">
                <a:latin typeface="Tahoma"/>
                <a:cs typeface="Tahoma"/>
              </a:rPr>
              <a:t>typically</a:t>
            </a:r>
            <a:r>
              <a:rPr sz="4100" spc="-475" dirty="0">
                <a:latin typeface="Tahoma"/>
                <a:cs typeface="Tahoma"/>
              </a:rPr>
              <a:t> </a:t>
            </a:r>
            <a:r>
              <a:rPr sz="4100" spc="110" dirty="0">
                <a:latin typeface="Tahoma"/>
                <a:cs typeface="Tahoma"/>
              </a:rPr>
              <a:t>runs</a:t>
            </a:r>
            <a:r>
              <a:rPr sz="4100" spc="-475" dirty="0">
                <a:latin typeface="Tahoma"/>
                <a:cs typeface="Tahoma"/>
              </a:rPr>
              <a:t> </a:t>
            </a:r>
            <a:r>
              <a:rPr sz="4100" spc="90" dirty="0">
                <a:latin typeface="Tahoma"/>
                <a:cs typeface="Tahoma"/>
              </a:rPr>
              <a:t>in</a:t>
            </a:r>
            <a:r>
              <a:rPr sz="4100" spc="-475" dirty="0">
                <a:latin typeface="Tahoma"/>
                <a:cs typeface="Tahoma"/>
              </a:rPr>
              <a:t> </a:t>
            </a:r>
            <a:r>
              <a:rPr sz="4100" spc="25" dirty="0">
                <a:latin typeface="Tahoma"/>
                <a:cs typeface="Tahoma"/>
              </a:rPr>
              <a:t>a</a:t>
            </a:r>
            <a:r>
              <a:rPr sz="4100" spc="-475" dirty="0">
                <a:latin typeface="Tahoma"/>
                <a:cs typeface="Tahoma"/>
              </a:rPr>
              <a:t> </a:t>
            </a:r>
            <a:r>
              <a:rPr sz="4100" spc="125" dirty="0">
                <a:latin typeface="Tahoma"/>
                <a:cs typeface="Tahoma"/>
              </a:rPr>
              <a:t>text</a:t>
            </a:r>
            <a:r>
              <a:rPr sz="4100" spc="-475" dirty="0">
                <a:latin typeface="Tahoma"/>
                <a:cs typeface="Tahoma"/>
              </a:rPr>
              <a:t> </a:t>
            </a:r>
            <a:r>
              <a:rPr sz="4100" spc="100" dirty="0">
                <a:latin typeface="Tahoma"/>
                <a:cs typeface="Tahoma"/>
              </a:rPr>
              <a:t>window,  </a:t>
            </a:r>
            <a:r>
              <a:rPr sz="4100" spc="85" dirty="0">
                <a:latin typeface="Tahoma"/>
                <a:cs typeface="Tahoma"/>
              </a:rPr>
              <a:t>where</a:t>
            </a:r>
            <a:r>
              <a:rPr sz="4100" spc="-484" dirty="0">
                <a:latin typeface="Tahoma"/>
                <a:cs typeface="Tahoma"/>
              </a:rPr>
              <a:t> </a:t>
            </a:r>
            <a:r>
              <a:rPr sz="4100" spc="135" dirty="0">
                <a:latin typeface="Tahoma"/>
                <a:cs typeface="Tahoma"/>
              </a:rPr>
              <a:t>the</a:t>
            </a:r>
            <a:r>
              <a:rPr sz="4100" spc="-484" dirty="0">
                <a:latin typeface="Tahoma"/>
                <a:cs typeface="Tahoma"/>
              </a:rPr>
              <a:t> </a:t>
            </a:r>
            <a:r>
              <a:rPr sz="4100" spc="100" dirty="0">
                <a:latin typeface="Tahoma"/>
                <a:cs typeface="Tahoma"/>
              </a:rPr>
              <a:t>user</a:t>
            </a:r>
            <a:r>
              <a:rPr sz="4100" spc="-484" dirty="0">
                <a:latin typeface="Tahoma"/>
                <a:cs typeface="Tahoma"/>
              </a:rPr>
              <a:t> </a:t>
            </a:r>
            <a:r>
              <a:rPr sz="4100" spc="170" dirty="0">
                <a:latin typeface="Tahoma"/>
                <a:cs typeface="Tahoma"/>
              </a:rPr>
              <a:t>types</a:t>
            </a:r>
            <a:r>
              <a:rPr sz="4100" spc="-484" dirty="0">
                <a:latin typeface="Tahoma"/>
                <a:cs typeface="Tahoma"/>
              </a:rPr>
              <a:t> </a:t>
            </a:r>
            <a:r>
              <a:rPr sz="4100" spc="175" dirty="0">
                <a:latin typeface="Tahoma"/>
                <a:cs typeface="Tahoma"/>
              </a:rPr>
              <a:t>commands</a:t>
            </a:r>
            <a:r>
              <a:rPr sz="4100" spc="-484" dirty="0">
                <a:latin typeface="Tahoma"/>
                <a:cs typeface="Tahoma"/>
              </a:rPr>
              <a:t> </a:t>
            </a:r>
            <a:r>
              <a:rPr sz="4100" spc="135" dirty="0">
                <a:latin typeface="Tahoma"/>
                <a:cs typeface="Tahoma"/>
              </a:rPr>
              <a:t>that</a:t>
            </a:r>
            <a:r>
              <a:rPr sz="4100" spc="-484" dirty="0">
                <a:latin typeface="Tahoma"/>
                <a:cs typeface="Tahoma"/>
              </a:rPr>
              <a:t> </a:t>
            </a:r>
            <a:r>
              <a:rPr sz="4100" spc="105" dirty="0">
                <a:latin typeface="Tahoma"/>
                <a:cs typeface="Tahoma"/>
              </a:rPr>
              <a:t>cause</a:t>
            </a:r>
            <a:endParaRPr sz="41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3734"/>
              </a:spcBef>
            </a:pPr>
            <a:r>
              <a:rPr sz="4100" spc="10" dirty="0">
                <a:latin typeface="Consolas"/>
                <a:cs typeface="Consolas"/>
              </a:rPr>
              <a:t>Ű</a:t>
            </a:r>
            <a:r>
              <a:rPr sz="4100" spc="-500" dirty="0">
                <a:latin typeface="Consolas"/>
                <a:cs typeface="Consolas"/>
              </a:rPr>
              <a:t> </a:t>
            </a:r>
            <a:r>
              <a:rPr sz="4100" spc="135" dirty="0">
                <a:latin typeface="Tahoma"/>
                <a:cs typeface="Tahoma"/>
              </a:rPr>
              <a:t>actions</a:t>
            </a:r>
            <a:endParaRPr sz="41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3735"/>
              </a:spcBef>
            </a:pPr>
            <a:r>
              <a:rPr sz="4100" spc="10" dirty="0">
                <a:latin typeface="Consolas"/>
                <a:cs typeface="Consolas"/>
              </a:rPr>
              <a:t>Ű</a:t>
            </a:r>
            <a:r>
              <a:rPr sz="4100" spc="-395" dirty="0">
                <a:latin typeface="Consolas"/>
                <a:cs typeface="Consolas"/>
              </a:rPr>
              <a:t> </a:t>
            </a:r>
            <a:r>
              <a:rPr sz="4100" spc="254" dirty="0">
                <a:latin typeface="Calibri"/>
                <a:cs typeface="Calibri"/>
              </a:rPr>
              <a:t>can</a:t>
            </a:r>
            <a:r>
              <a:rPr sz="4100" spc="-120" dirty="0">
                <a:latin typeface="Calibri"/>
                <a:cs typeface="Calibri"/>
              </a:rPr>
              <a:t> </a:t>
            </a:r>
            <a:r>
              <a:rPr sz="4100" spc="229" dirty="0">
                <a:latin typeface="Calibri"/>
                <a:cs typeface="Calibri"/>
              </a:rPr>
              <a:t>also</a:t>
            </a:r>
            <a:r>
              <a:rPr sz="4100" spc="-120" dirty="0">
                <a:latin typeface="Calibri"/>
                <a:cs typeface="Calibri"/>
              </a:rPr>
              <a:t> </a:t>
            </a:r>
            <a:r>
              <a:rPr sz="4100" spc="204" dirty="0">
                <a:latin typeface="Calibri"/>
                <a:cs typeface="Calibri"/>
              </a:rPr>
              <a:t>read</a:t>
            </a:r>
            <a:r>
              <a:rPr sz="4100" spc="-120" dirty="0">
                <a:latin typeface="Calibri"/>
                <a:cs typeface="Calibri"/>
              </a:rPr>
              <a:t> </a:t>
            </a:r>
            <a:r>
              <a:rPr sz="4100" spc="280" dirty="0">
                <a:latin typeface="Calibri"/>
                <a:cs typeface="Calibri"/>
              </a:rPr>
              <a:t>and</a:t>
            </a:r>
            <a:r>
              <a:rPr sz="4100" spc="-120" dirty="0">
                <a:latin typeface="Calibri"/>
                <a:cs typeface="Calibri"/>
              </a:rPr>
              <a:t> </a:t>
            </a:r>
            <a:r>
              <a:rPr sz="4100" spc="215" dirty="0">
                <a:latin typeface="Calibri"/>
                <a:cs typeface="Calibri"/>
              </a:rPr>
              <a:t>execute</a:t>
            </a:r>
            <a:r>
              <a:rPr sz="4100" spc="-120" dirty="0">
                <a:latin typeface="Calibri"/>
                <a:cs typeface="Calibri"/>
              </a:rPr>
              <a:t> </a:t>
            </a:r>
            <a:r>
              <a:rPr sz="4100" spc="325" dirty="0">
                <a:latin typeface="Calibri"/>
                <a:cs typeface="Calibri"/>
              </a:rPr>
              <a:t>commands</a:t>
            </a:r>
            <a:r>
              <a:rPr sz="4100" spc="-120" dirty="0">
                <a:latin typeface="Calibri"/>
                <a:cs typeface="Calibri"/>
              </a:rPr>
              <a:t> </a:t>
            </a:r>
            <a:r>
              <a:rPr sz="4100" spc="250" dirty="0">
                <a:latin typeface="Calibri"/>
                <a:cs typeface="Calibri"/>
              </a:rPr>
              <a:t>from</a:t>
            </a:r>
            <a:r>
              <a:rPr sz="4100" spc="-120" dirty="0">
                <a:latin typeface="Calibri"/>
                <a:cs typeface="Calibri"/>
              </a:rPr>
              <a:t> </a:t>
            </a:r>
            <a:r>
              <a:rPr sz="4100" spc="215" dirty="0">
                <a:latin typeface="Calibri"/>
                <a:cs typeface="Calibri"/>
              </a:rPr>
              <a:t>a</a:t>
            </a:r>
            <a:r>
              <a:rPr sz="4100" spc="-120" dirty="0">
                <a:latin typeface="Calibri"/>
                <a:cs typeface="Calibri"/>
              </a:rPr>
              <a:t> </a:t>
            </a:r>
            <a:r>
              <a:rPr sz="4100" spc="114" dirty="0">
                <a:latin typeface="Calibri"/>
                <a:cs typeface="Calibri"/>
              </a:rPr>
              <a:t>file,</a:t>
            </a:r>
            <a:r>
              <a:rPr sz="4100" spc="-120" dirty="0">
                <a:latin typeface="Calibri"/>
                <a:cs typeface="Calibri"/>
              </a:rPr>
              <a:t> </a:t>
            </a:r>
            <a:r>
              <a:rPr sz="4100" spc="195" dirty="0">
                <a:latin typeface="Calibri"/>
                <a:cs typeface="Calibri"/>
              </a:rPr>
              <a:t>called</a:t>
            </a:r>
            <a:r>
              <a:rPr sz="4100" spc="-120" dirty="0">
                <a:latin typeface="Calibri"/>
                <a:cs typeface="Calibri"/>
              </a:rPr>
              <a:t> </a:t>
            </a:r>
            <a:r>
              <a:rPr sz="4100" spc="215" dirty="0">
                <a:latin typeface="Calibri"/>
                <a:cs typeface="Calibri"/>
              </a:rPr>
              <a:t>a</a:t>
            </a:r>
            <a:r>
              <a:rPr sz="4100" spc="-120" dirty="0">
                <a:latin typeface="Calibri"/>
                <a:cs typeface="Calibri"/>
              </a:rPr>
              <a:t> </a:t>
            </a:r>
            <a:r>
              <a:rPr sz="4100" spc="229" dirty="0">
                <a:latin typeface="Calibri"/>
                <a:cs typeface="Calibri"/>
              </a:rPr>
              <a:t>script</a:t>
            </a:r>
            <a:endParaRPr sz="41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43806" y="1214091"/>
            <a:ext cx="1455420" cy="10604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6600" b="1" spc="380" dirty="0">
                <a:latin typeface="Calibri"/>
                <a:cs typeface="Calibri"/>
              </a:rPr>
              <a:t>vim</a:t>
            </a:r>
            <a:endParaRPr sz="66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064618" y="3377069"/>
            <a:ext cx="13977619" cy="9789795"/>
          </a:xfrm>
          <a:custGeom>
            <a:avLst/>
            <a:gdLst/>
            <a:ahLst/>
            <a:cxnLst/>
            <a:rect l="l" t="t" r="r" b="b"/>
            <a:pathLst>
              <a:path w="13977619" h="9789794">
                <a:moveTo>
                  <a:pt x="0" y="0"/>
                </a:moveTo>
                <a:lnTo>
                  <a:pt x="13977375" y="0"/>
                </a:lnTo>
                <a:lnTo>
                  <a:pt x="13977375" y="9789440"/>
                </a:lnTo>
                <a:lnTo>
                  <a:pt x="0" y="9789440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769518" y="3664810"/>
            <a:ext cx="12565380" cy="8376920"/>
          </a:xfrm>
          <a:custGeom>
            <a:avLst/>
            <a:gdLst/>
            <a:ahLst/>
            <a:cxnLst/>
            <a:rect l="l" t="t" r="r" b="b"/>
            <a:pathLst>
              <a:path w="12565380" h="8376920">
                <a:moveTo>
                  <a:pt x="12512708" y="0"/>
                </a:moveTo>
                <a:lnTo>
                  <a:pt x="52354" y="0"/>
                </a:lnTo>
                <a:lnTo>
                  <a:pt x="22087" y="818"/>
                </a:lnTo>
                <a:lnTo>
                  <a:pt x="6544" y="6544"/>
                </a:lnTo>
                <a:lnTo>
                  <a:pt x="818" y="22087"/>
                </a:lnTo>
                <a:lnTo>
                  <a:pt x="0" y="52354"/>
                </a:lnTo>
                <a:lnTo>
                  <a:pt x="0" y="8324353"/>
                </a:lnTo>
                <a:lnTo>
                  <a:pt x="818" y="8354621"/>
                </a:lnTo>
                <a:lnTo>
                  <a:pt x="6544" y="8370163"/>
                </a:lnTo>
                <a:lnTo>
                  <a:pt x="22087" y="8375890"/>
                </a:lnTo>
                <a:lnTo>
                  <a:pt x="52354" y="8376708"/>
                </a:lnTo>
                <a:lnTo>
                  <a:pt x="12512708" y="8376708"/>
                </a:lnTo>
                <a:lnTo>
                  <a:pt x="12542975" y="8375890"/>
                </a:lnTo>
                <a:lnTo>
                  <a:pt x="12558518" y="8370163"/>
                </a:lnTo>
                <a:lnTo>
                  <a:pt x="12564244" y="8354621"/>
                </a:lnTo>
                <a:lnTo>
                  <a:pt x="12565062" y="8324353"/>
                </a:lnTo>
                <a:lnTo>
                  <a:pt x="12565062" y="52354"/>
                </a:lnTo>
                <a:lnTo>
                  <a:pt x="12564244" y="22087"/>
                </a:lnTo>
                <a:lnTo>
                  <a:pt x="12558518" y="6544"/>
                </a:lnTo>
                <a:lnTo>
                  <a:pt x="12542975" y="818"/>
                </a:lnTo>
                <a:lnTo>
                  <a:pt x="1251270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791779" y="4263880"/>
            <a:ext cx="12542801" cy="11099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769518" y="3664810"/>
            <a:ext cx="12565380" cy="516255"/>
          </a:xfrm>
          <a:custGeom>
            <a:avLst/>
            <a:gdLst/>
            <a:ahLst/>
            <a:cxnLst/>
            <a:rect l="l" t="t" r="r" b="b"/>
            <a:pathLst>
              <a:path w="12565380" h="516254">
                <a:moveTo>
                  <a:pt x="12512708" y="0"/>
                </a:moveTo>
                <a:lnTo>
                  <a:pt x="52354" y="0"/>
                </a:lnTo>
                <a:lnTo>
                  <a:pt x="22087" y="818"/>
                </a:lnTo>
                <a:lnTo>
                  <a:pt x="6544" y="6544"/>
                </a:lnTo>
                <a:lnTo>
                  <a:pt x="818" y="22087"/>
                </a:lnTo>
                <a:lnTo>
                  <a:pt x="0" y="52354"/>
                </a:lnTo>
                <a:lnTo>
                  <a:pt x="0" y="516204"/>
                </a:lnTo>
                <a:lnTo>
                  <a:pt x="12565062" y="516204"/>
                </a:lnTo>
                <a:lnTo>
                  <a:pt x="12565062" y="52354"/>
                </a:lnTo>
                <a:lnTo>
                  <a:pt x="12564244" y="22087"/>
                </a:lnTo>
                <a:lnTo>
                  <a:pt x="12558518" y="6544"/>
                </a:lnTo>
                <a:lnTo>
                  <a:pt x="12542975" y="818"/>
                </a:lnTo>
                <a:lnTo>
                  <a:pt x="12512708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064618" y="3377069"/>
            <a:ext cx="13977619" cy="9789795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5"/>
              </a:spcBef>
            </a:pPr>
            <a:endParaRPr sz="28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1650" spc="35" dirty="0">
                <a:latin typeface="Arial"/>
                <a:cs typeface="Arial"/>
              </a:rPr>
              <a:t>yandex</a:t>
            </a:r>
            <a:r>
              <a:rPr sz="1650" spc="-215" dirty="0">
                <a:latin typeface="Arial"/>
                <a:cs typeface="Arial"/>
              </a:rPr>
              <a:t> </a:t>
            </a:r>
            <a:r>
              <a:rPr sz="1650" spc="-150" dirty="0">
                <a:latin typeface="Arial"/>
                <a:cs typeface="Arial"/>
              </a:rPr>
              <a:t>— </a:t>
            </a:r>
            <a:r>
              <a:rPr sz="1650" spc="25" dirty="0">
                <a:latin typeface="Arial"/>
                <a:cs typeface="Arial"/>
              </a:rPr>
              <a:t>bash</a:t>
            </a:r>
            <a:endParaRPr sz="165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937055" y="3824940"/>
            <a:ext cx="196215" cy="196215"/>
          </a:xfrm>
          <a:custGeom>
            <a:avLst/>
            <a:gdLst/>
            <a:ahLst/>
            <a:cxnLst/>
            <a:rect l="l" t="t" r="r" b="b"/>
            <a:pathLst>
              <a:path w="196214" h="196214">
                <a:moveTo>
                  <a:pt x="97965" y="0"/>
                </a:moveTo>
                <a:lnTo>
                  <a:pt x="59833" y="7700"/>
                </a:lnTo>
                <a:lnTo>
                  <a:pt x="28694" y="28699"/>
                </a:lnTo>
                <a:lnTo>
                  <a:pt x="7698" y="59842"/>
                </a:lnTo>
                <a:lnTo>
                  <a:pt x="0" y="97976"/>
                </a:lnTo>
                <a:lnTo>
                  <a:pt x="7698" y="136112"/>
                </a:lnTo>
                <a:lnTo>
                  <a:pt x="28694" y="167251"/>
                </a:lnTo>
                <a:lnTo>
                  <a:pt x="59833" y="188244"/>
                </a:lnTo>
                <a:lnTo>
                  <a:pt x="97965" y="195941"/>
                </a:lnTo>
                <a:lnTo>
                  <a:pt x="136097" y="188244"/>
                </a:lnTo>
                <a:lnTo>
                  <a:pt x="167237" y="167251"/>
                </a:lnTo>
                <a:lnTo>
                  <a:pt x="188232" y="136112"/>
                </a:lnTo>
                <a:lnTo>
                  <a:pt x="195931" y="97976"/>
                </a:lnTo>
                <a:lnTo>
                  <a:pt x="188232" y="59842"/>
                </a:lnTo>
                <a:lnTo>
                  <a:pt x="167237" y="28699"/>
                </a:lnTo>
                <a:lnTo>
                  <a:pt x="136097" y="7700"/>
                </a:lnTo>
                <a:lnTo>
                  <a:pt x="97965" y="0"/>
                </a:lnTo>
                <a:close/>
              </a:path>
            </a:pathLst>
          </a:custGeom>
          <a:solidFill>
            <a:srgbClr val="EB5B5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236116" y="3824940"/>
            <a:ext cx="196215" cy="196215"/>
          </a:xfrm>
          <a:custGeom>
            <a:avLst/>
            <a:gdLst/>
            <a:ahLst/>
            <a:cxnLst/>
            <a:rect l="l" t="t" r="r" b="b"/>
            <a:pathLst>
              <a:path w="196214" h="196214">
                <a:moveTo>
                  <a:pt x="97965" y="0"/>
                </a:moveTo>
                <a:lnTo>
                  <a:pt x="59833" y="7700"/>
                </a:lnTo>
                <a:lnTo>
                  <a:pt x="28694" y="28699"/>
                </a:lnTo>
                <a:lnTo>
                  <a:pt x="7698" y="59842"/>
                </a:lnTo>
                <a:lnTo>
                  <a:pt x="0" y="97976"/>
                </a:lnTo>
                <a:lnTo>
                  <a:pt x="7698" y="136112"/>
                </a:lnTo>
                <a:lnTo>
                  <a:pt x="28694" y="167251"/>
                </a:lnTo>
                <a:lnTo>
                  <a:pt x="59833" y="188244"/>
                </a:lnTo>
                <a:lnTo>
                  <a:pt x="97965" y="195941"/>
                </a:lnTo>
                <a:lnTo>
                  <a:pt x="136097" y="188244"/>
                </a:lnTo>
                <a:lnTo>
                  <a:pt x="167237" y="167251"/>
                </a:lnTo>
                <a:lnTo>
                  <a:pt x="188232" y="136112"/>
                </a:lnTo>
                <a:lnTo>
                  <a:pt x="195931" y="97976"/>
                </a:lnTo>
                <a:lnTo>
                  <a:pt x="188232" y="59842"/>
                </a:lnTo>
                <a:lnTo>
                  <a:pt x="167237" y="28699"/>
                </a:lnTo>
                <a:lnTo>
                  <a:pt x="136097" y="7700"/>
                </a:lnTo>
                <a:lnTo>
                  <a:pt x="97965" y="0"/>
                </a:lnTo>
                <a:close/>
              </a:path>
            </a:pathLst>
          </a:custGeom>
          <a:solidFill>
            <a:srgbClr val="F7BE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535175" y="3824940"/>
            <a:ext cx="196215" cy="196215"/>
          </a:xfrm>
          <a:custGeom>
            <a:avLst/>
            <a:gdLst/>
            <a:ahLst/>
            <a:cxnLst/>
            <a:rect l="l" t="t" r="r" b="b"/>
            <a:pathLst>
              <a:path w="196214" h="196214">
                <a:moveTo>
                  <a:pt x="97965" y="0"/>
                </a:moveTo>
                <a:lnTo>
                  <a:pt x="59833" y="7700"/>
                </a:lnTo>
                <a:lnTo>
                  <a:pt x="28694" y="28699"/>
                </a:lnTo>
                <a:lnTo>
                  <a:pt x="7698" y="59842"/>
                </a:lnTo>
                <a:lnTo>
                  <a:pt x="0" y="97976"/>
                </a:lnTo>
                <a:lnTo>
                  <a:pt x="7698" y="136112"/>
                </a:lnTo>
                <a:lnTo>
                  <a:pt x="28694" y="167251"/>
                </a:lnTo>
                <a:lnTo>
                  <a:pt x="59833" y="188244"/>
                </a:lnTo>
                <a:lnTo>
                  <a:pt x="97965" y="195941"/>
                </a:lnTo>
                <a:lnTo>
                  <a:pt x="136097" y="188244"/>
                </a:lnTo>
                <a:lnTo>
                  <a:pt x="167237" y="167251"/>
                </a:lnTo>
                <a:lnTo>
                  <a:pt x="188232" y="136112"/>
                </a:lnTo>
                <a:lnTo>
                  <a:pt x="195931" y="97976"/>
                </a:lnTo>
                <a:lnTo>
                  <a:pt x="188232" y="59842"/>
                </a:lnTo>
                <a:lnTo>
                  <a:pt x="167237" y="28699"/>
                </a:lnTo>
                <a:lnTo>
                  <a:pt x="136097" y="7700"/>
                </a:lnTo>
                <a:lnTo>
                  <a:pt x="97965" y="0"/>
                </a:lnTo>
                <a:close/>
              </a:path>
            </a:pathLst>
          </a:custGeom>
          <a:solidFill>
            <a:srgbClr val="6ACC44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43806" y="1214091"/>
            <a:ext cx="1455420" cy="10604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6600" b="1" spc="380" dirty="0">
                <a:latin typeface="Calibri"/>
                <a:cs typeface="Calibri"/>
              </a:rPr>
              <a:t>vim</a:t>
            </a:r>
            <a:endParaRPr sz="66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500209" y="3557709"/>
            <a:ext cx="8227059" cy="6248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100" spc="10" dirty="0">
                <a:latin typeface="Consolas"/>
                <a:cs typeface="Consolas"/>
              </a:rPr>
              <a:t>Ű</a:t>
            </a:r>
            <a:r>
              <a:rPr sz="4100" spc="-390" dirty="0">
                <a:latin typeface="Consolas"/>
                <a:cs typeface="Consolas"/>
              </a:rPr>
              <a:t> </a:t>
            </a:r>
            <a:r>
              <a:rPr sz="4100" spc="65" dirty="0">
                <a:latin typeface="Arial"/>
                <a:cs typeface="Arial"/>
              </a:rPr>
              <a:t>.vimrc</a:t>
            </a:r>
            <a:r>
              <a:rPr sz="4100" spc="-335" dirty="0">
                <a:latin typeface="Arial"/>
                <a:cs typeface="Arial"/>
              </a:rPr>
              <a:t> </a:t>
            </a:r>
            <a:r>
              <a:rPr sz="4100" spc="114" dirty="0">
                <a:latin typeface="Arial"/>
                <a:cs typeface="Arial"/>
              </a:rPr>
              <a:t>file</a:t>
            </a:r>
            <a:r>
              <a:rPr sz="4100" spc="-335" dirty="0">
                <a:latin typeface="Arial"/>
                <a:cs typeface="Arial"/>
              </a:rPr>
              <a:t> </a:t>
            </a:r>
            <a:r>
              <a:rPr sz="4100" spc="215" dirty="0">
                <a:latin typeface="Arial"/>
                <a:cs typeface="Arial"/>
              </a:rPr>
              <a:t>with</a:t>
            </a:r>
            <a:r>
              <a:rPr sz="4100" spc="-335" dirty="0">
                <a:latin typeface="Arial"/>
                <a:cs typeface="Arial"/>
              </a:rPr>
              <a:t> </a:t>
            </a:r>
            <a:r>
              <a:rPr sz="4100" spc="125" dirty="0">
                <a:latin typeface="Arial"/>
                <a:cs typeface="Arial"/>
              </a:rPr>
              <a:t>vim</a:t>
            </a:r>
            <a:r>
              <a:rPr sz="4100" spc="-335" dirty="0">
                <a:latin typeface="Arial"/>
                <a:cs typeface="Arial"/>
              </a:rPr>
              <a:t> </a:t>
            </a:r>
            <a:r>
              <a:rPr sz="4100" spc="130" dirty="0">
                <a:latin typeface="Arial"/>
                <a:cs typeface="Arial"/>
              </a:rPr>
              <a:t>configuration</a:t>
            </a:r>
            <a:endParaRPr sz="41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500209" y="4657152"/>
            <a:ext cx="6838315" cy="4551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100" spc="10" dirty="0">
                <a:latin typeface="Consolas"/>
                <a:cs typeface="Consolas"/>
              </a:rPr>
              <a:t>Ű</a:t>
            </a:r>
            <a:r>
              <a:rPr sz="4100" spc="-484" dirty="0">
                <a:latin typeface="Consolas"/>
                <a:cs typeface="Consolas"/>
              </a:rPr>
              <a:t> </a:t>
            </a:r>
            <a:r>
              <a:rPr sz="4100" spc="60" dirty="0">
                <a:latin typeface="Arial"/>
                <a:cs typeface="Arial"/>
              </a:rPr>
              <a:t>example:</a:t>
            </a:r>
            <a:endParaRPr sz="4100">
              <a:latin typeface="Arial"/>
              <a:cs typeface="Arial"/>
            </a:endParaRPr>
          </a:p>
          <a:p>
            <a:pPr marL="1059180">
              <a:lnSpc>
                <a:spcPct val="100000"/>
              </a:lnSpc>
              <a:spcBef>
                <a:spcPts val="1260"/>
              </a:spcBef>
            </a:pPr>
            <a:r>
              <a:rPr sz="4100" spc="10" dirty="0">
                <a:latin typeface="Consolas"/>
                <a:cs typeface="Consolas"/>
              </a:rPr>
              <a:t>Ű </a:t>
            </a:r>
            <a:r>
              <a:rPr sz="4100" spc="65" dirty="0">
                <a:latin typeface="Arial"/>
                <a:cs typeface="Arial"/>
              </a:rPr>
              <a:t>colorscheme</a:t>
            </a:r>
            <a:r>
              <a:rPr sz="4100" spc="-819" dirty="0">
                <a:latin typeface="Arial"/>
                <a:cs typeface="Arial"/>
              </a:rPr>
              <a:t> </a:t>
            </a:r>
            <a:r>
              <a:rPr sz="4100" spc="95" dirty="0">
                <a:latin typeface="Arial"/>
                <a:cs typeface="Arial"/>
              </a:rPr>
              <a:t>darkblue</a:t>
            </a:r>
            <a:endParaRPr sz="4100">
              <a:latin typeface="Arial"/>
              <a:cs typeface="Arial"/>
            </a:endParaRPr>
          </a:p>
          <a:p>
            <a:pPr marL="1059180">
              <a:lnSpc>
                <a:spcPct val="100000"/>
              </a:lnSpc>
              <a:spcBef>
                <a:spcPts val="1260"/>
              </a:spcBef>
            </a:pPr>
            <a:r>
              <a:rPr sz="4100" spc="10" dirty="0">
                <a:latin typeface="Consolas"/>
                <a:cs typeface="Consolas"/>
              </a:rPr>
              <a:t>Ű </a:t>
            </a:r>
            <a:r>
              <a:rPr sz="4100" spc="120" dirty="0">
                <a:latin typeface="Arial"/>
                <a:cs typeface="Arial"/>
              </a:rPr>
              <a:t>set</a:t>
            </a:r>
            <a:r>
              <a:rPr sz="4100" spc="-819" dirty="0">
                <a:latin typeface="Arial"/>
                <a:cs typeface="Arial"/>
              </a:rPr>
              <a:t> </a:t>
            </a:r>
            <a:r>
              <a:rPr sz="4100" spc="135" dirty="0">
                <a:latin typeface="Arial"/>
                <a:cs typeface="Arial"/>
              </a:rPr>
              <a:t>tabstop=4</a:t>
            </a:r>
            <a:endParaRPr sz="4100">
              <a:latin typeface="Arial"/>
              <a:cs typeface="Arial"/>
            </a:endParaRPr>
          </a:p>
          <a:p>
            <a:pPr marL="1059180">
              <a:lnSpc>
                <a:spcPct val="100000"/>
              </a:lnSpc>
              <a:spcBef>
                <a:spcPts val="1260"/>
              </a:spcBef>
            </a:pPr>
            <a:r>
              <a:rPr sz="4100" spc="10" dirty="0">
                <a:latin typeface="Consolas"/>
                <a:cs typeface="Consolas"/>
              </a:rPr>
              <a:t>Ű </a:t>
            </a:r>
            <a:r>
              <a:rPr sz="4100" spc="120" dirty="0">
                <a:latin typeface="Arial"/>
                <a:cs typeface="Arial"/>
              </a:rPr>
              <a:t>set</a:t>
            </a:r>
            <a:r>
              <a:rPr sz="4100" spc="-780" dirty="0">
                <a:latin typeface="Arial"/>
                <a:cs typeface="Arial"/>
              </a:rPr>
              <a:t> </a:t>
            </a:r>
            <a:r>
              <a:rPr sz="4100" spc="170" dirty="0">
                <a:latin typeface="Arial"/>
                <a:cs typeface="Arial"/>
              </a:rPr>
              <a:t>shiftwidth=4</a:t>
            </a:r>
            <a:endParaRPr sz="4100">
              <a:latin typeface="Arial"/>
              <a:cs typeface="Arial"/>
            </a:endParaRPr>
          </a:p>
          <a:p>
            <a:pPr marL="1059180">
              <a:lnSpc>
                <a:spcPct val="100000"/>
              </a:lnSpc>
              <a:spcBef>
                <a:spcPts val="1260"/>
              </a:spcBef>
            </a:pPr>
            <a:r>
              <a:rPr sz="4100" spc="10" dirty="0">
                <a:latin typeface="Consolas"/>
                <a:cs typeface="Consolas"/>
              </a:rPr>
              <a:t>Ű </a:t>
            </a:r>
            <a:r>
              <a:rPr sz="4100" spc="120" dirty="0">
                <a:latin typeface="Arial"/>
                <a:cs typeface="Arial"/>
              </a:rPr>
              <a:t>set</a:t>
            </a:r>
            <a:r>
              <a:rPr sz="4100" spc="-830" dirty="0">
                <a:latin typeface="Arial"/>
                <a:cs typeface="Arial"/>
              </a:rPr>
              <a:t> </a:t>
            </a:r>
            <a:r>
              <a:rPr sz="4100" spc="165" dirty="0">
                <a:latin typeface="Arial"/>
                <a:cs typeface="Arial"/>
              </a:rPr>
              <a:t>smarttab</a:t>
            </a:r>
            <a:endParaRPr sz="4100">
              <a:latin typeface="Arial"/>
              <a:cs typeface="Arial"/>
            </a:endParaRPr>
          </a:p>
          <a:p>
            <a:pPr marL="1059180">
              <a:lnSpc>
                <a:spcPct val="100000"/>
              </a:lnSpc>
              <a:spcBef>
                <a:spcPts val="1260"/>
              </a:spcBef>
            </a:pPr>
            <a:r>
              <a:rPr sz="4100" spc="10" dirty="0">
                <a:latin typeface="Consolas"/>
                <a:cs typeface="Consolas"/>
              </a:rPr>
              <a:t>Ű </a:t>
            </a:r>
            <a:r>
              <a:rPr sz="4100" spc="120" dirty="0">
                <a:latin typeface="Arial"/>
                <a:cs typeface="Arial"/>
              </a:rPr>
              <a:t>set</a:t>
            </a:r>
            <a:r>
              <a:rPr sz="4100" spc="-800" dirty="0">
                <a:latin typeface="Arial"/>
                <a:cs typeface="Arial"/>
              </a:rPr>
              <a:t> </a:t>
            </a:r>
            <a:r>
              <a:rPr sz="4100" spc="114" dirty="0">
                <a:latin typeface="Arial"/>
                <a:cs typeface="Arial"/>
              </a:rPr>
              <a:t>expandtab</a:t>
            </a:r>
            <a:endParaRPr sz="4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43806" y="1214091"/>
            <a:ext cx="11080750" cy="4190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6600" b="1" spc="465" dirty="0">
                <a:latin typeface="Calibri"/>
                <a:cs typeface="Calibri"/>
              </a:rPr>
              <a:t>cut</a:t>
            </a:r>
            <a:endParaRPr sz="66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9150">
              <a:latin typeface="Times New Roman"/>
              <a:cs typeface="Times New Roman"/>
            </a:endParaRPr>
          </a:p>
          <a:p>
            <a:pPr marL="1268730">
              <a:lnSpc>
                <a:spcPct val="100000"/>
              </a:lnSpc>
            </a:pPr>
            <a:r>
              <a:rPr sz="4100" spc="10" dirty="0">
                <a:latin typeface="Consolas"/>
                <a:cs typeface="Consolas"/>
              </a:rPr>
              <a:t>Ű</a:t>
            </a:r>
            <a:r>
              <a:rPr sz="4100" spc="-400" dirty="0">
                <a:latin typeface="Consolas"/>
                <a:cs typeface="Consolas"/>
              </a:rPr>
              <a:t> </a:t>
            </a:r>
            <a:r>
              <a:rPr sz="4100" spc="135" dirty="0">
                <a:latin typeface="Arial"/>
                <a:cs typeface="Arial"/>
              </a:rPr>
              <a:t>drops</a:t>
            </a:r>
            <a:r>
              <a:rPr sz="4100" spc="-335" dirty="0">
                <a:latin typeface="Arial"/>
                <a:cs typeface="Arial"/>
              </a:rPr>
              <a:t> </a:t>
            </a:r>
            <a:r>
              <a:rPr sz="4100" spc="85" dirty="0">
                <a:latin typeface="Arial"/>
                <a:cs typeface="Arial"/>
              </a:rPr>
              <a:t>sections</a:t>
            </a:r>
            <a:r>
              <a:rPr sz="4100" spc="-335" dirty="0">
                <a:latin typeface="Arial"/>
                <a:cs typeface="Arial"/>
              </a:rPr>
              <a:t> </a:t>
            </a:r>
            <a:r>
              <a:rPr sz="4100" spc="250" dirty="0">
                <a:latin typeface="Arial"/>
                <a:cs typeface="Arial"/>
              </a:rPr>
              <a:t>of</a:t>
            </a:r>
            <a:r>
              <a:rPr sz="4100" spc="-335" dirty="0">
                <a:latin typeface="Arial"/>
                <a:cs typeface="Arial"/>
              </a:rPr>
              <a:t> </a:t>
            </a:r>
            <a:r>
              <a:rPr sz="4100" spc="-10" dirty="0">
                <a:latin typeface="Arial"/>
                <a:cs typeface="Arial"/>
              </a:rPr>
              <a:t>each</a:t>
            </a:r>
            <a:r>
              <a:rPr sz="4100" spc="-335" dirty="0">
                <a:latin typeface="Arial"/>
                <a:cs typeface="Arial"/>
              </a:rPr>
              <a:t> </a:t>
            </a:r>
            <a:r>
              <a:rPr sz="4100" spc="60" dirty="0">
                <a:latin typeface="Arial"/>
                <a:cs typeface="Arial"/>
              </a:rPr>
              <a:t>line</a:t>
            </a:r>
            <a:r>
              <a:rPr sz="4100" spc="-335" dirty="0">
                <a:latin typeface="Arial"/>
                <a:cs typeface="Arial"/>
              </a:rPr>
              <a:t> </a:t>
            </a:r>
            <a:r>
              <a:rPr sz="4100" spc="250" dirty="0">
                <a:latin typeface="Arial"/>
                <a:cs typeface="Arial"/>
              </a:rPr>
              <a:t>of</a:t>
            </a:r>
            <a:r>
              <a:rPr sz="4100" spc="-335" dirty="0">
                <a:latin typeface="Arial"/>
                <a:cs typeface="Arial"/>
              </a:rPr>
              <a:t> </a:t>
            </a:r>
            <a:r>
              <a:rPr sz="4100" spc="-100" dirty="0">
                <a:latin typeface="Arial"/>
                <a:cs typeface="Arial"/>
              </a:rPr>
              <a:t>a</a:t>
            </a:r>
            <a:r>
              <a:rPr sz="4100" spc="-335" dirty="0">
                <a:latin typeface="Arial"/>
                <a:cs typeface="Arial"/>
              </a:rPr>
              <a:t> </a:t>
            </a:r>
            <a:r>
              <a:rPr sz="4100" spc="145" dirty="0">
                <a:latin typeface="Arial"/>
                <a:cs typeface="Arial"/>
              </a:rPr>
              <a:t>file/files</a:t>
            </a:r>
            <a:endParaRPr sz="4100">
              <a:latin typeface="Arial"/>
              <a:cs typeface="Arial"/>
            </a:endParaRPr>
          </a:p>
          <a:p>
            <a:pPr marL="1845310">
              <a:lnSpc>
                <a:spcPct val="100000"/>
              </a:lnSpc>
              <a:spcBef>
                <a:spcPts val="3329"/>
              </a:spcBef>
            </a:pPr>
            <a:r>
              <a:rPr sz="4950" spc="210" dirty="0">
                <a:latin typeface="Tahoma"/>
                <a:cs typeface="Tahoma"/>
              </a:rPr>
              <a:t>cut</a:t>
            </a:r>
            <a:r>
              <a:rPr sz="4950" spc="-615" dirty="0">
                <a:latin typeface="Tahoma"/>
                <a:cs typeface="Tahoma"/>
              </a:rPr>
              <a:t> </a:t>
            </a:r>
            <a:r>
              <a:rPr sz="4950" spc="30" dirty="0">
                <a:latin typeface="Tahoma"/>
                <a:cs typeface="Tahoma"/>
              </a:rPr>
              <a:t>OPTION...</a:t>
            </a:r>
            <a:r>
              <a:rPr sz="4950" spc="-615" dirty="0">
                <a:latin typeface="Tahoma"/>
                <a:cs typeface="Tahoma"/>
              </a:rPr>
              <a:t> </a:t>
            </a:r>
            <a:r>
              <a:rPr sz="4950" spc="-175" dirty="0">
                <a:latin typeface="Tahoma"/>
                <a:cs typeface="Tahoma"/>
              </a:rPr>
              <a:t>[FILE]...</a:t>
            </a:r>
            <a:endParaRPr sz="495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43806" y="1214091"/>
            <a:ext cx="3100705" cy="10604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6600" b="1" spc="465" dirty="0">
                <a:latin typeface="Calibri"/>
                <a:cs typeface="Calibri"/>
              </a:rPr>
              <a:t>cut </a:t>
            </a:r>
            <a:r>
              <a:rPr sz="6600" b="1" spc="484" dirty="0">
                <a:latin typeface="Calibri"/>
                <a:cs typeface="Calibri"/>
              </a:rPr>
              <a:t>-d</a:t>
            </a:r>
            <a:r>
              <a:rPr sz="6600" b="1" spc="-950" dirty="0">
                <a:latin typeface="Calibri"/>
                <a:cs typeface="Calibri"/>
              </a:rPr>
              <a:t> </a:t>
            </a:r>
            <a:r>
              <a:rPr sz="6600" b="1" spc="490" dirty="0">
                <a:latin typeface="Calibri"/>
                <a:cs typeface="Calibri"/>
              </a:rPr>
              <a:t>-f</a:t>
            </a:r>
            <a:endParaRPr sz="66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064618" y="3377069"/>
            <a:ext cx="13977619" cy="9789795"/>
          </a:xfrm>
          <a:custGeom>
            <a:avLst/>
            <a:gdLst/>
            <a:ahLst/>
            <a:cxnLst/>
            <a:rect l="l" t="t" r="r" b="b"/>
            <a:pathLst>
              <a:path w="13977619" h="9789794">
                <a:moveTo>
                  <a:pt x="0" y="0"/>
                </a:moveTo>
                <a:lnTo>
                  <a:pt x="13977375" y="0"/>
                </a:lnTo>
                <a:lnTo>
                  <a:pt x="13977375" y="9789440"/>
                </a:lnTo>
                <a:lnTo>
                  <a:pt x="0" y="9789440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769518" y="3664810"/>
            <a:ext cx="12565380" cy="8376920"/>
          </a:xfrm>
          <a:custGeom>
            <a:avLst/>
            <a:gdLst/>
            <a:ahLst/>
            <a:cxnLst/>
            <a:rect l="l" t="t" r="r" b="b"/>
            <a:pathLst>
              <a:path w="12565380" h="8376920">
                <a:moveTo>
                  <a:pt x="12512708" y="0"/>
                </a:moveTo>
                <a:lnTo>
                  <a:pt x="52354" y="0"/>
                </a:lnTo>
                <a:lnTo>
                  <a:pt x="22087" y="818"/>
                </a:lnTo>
                <a:lnTo>
                  <a:pt x="6544" y="6544"/>
                </a:lnTo>
                <a:lnTo>
                  <a:pt x="818" y="22087"/>
                </a:lnTo>
                <a:lnTo>
                  <a:pt x="0" y="52354"/>
                </a:lnTo>
                <a:lnTo>
                  <a:pt x="0" y="8324353"/>
                </a:lnTo>
                <a:lnTo>
                  <a:pt x="818" y="8354621"/>
                </a:lnTo>
                <a:lnTo>
                  <a:pt x="6544" y="8370163"/>
                </a:lnTo>
                <a:lnTo>
                  <a:pt x="22087" y="8375890"/>
                </a:lnTo>
                <a:lnTo>
                  <a:pt x="52354" y="8376708"/>
                </a:lnTo>
                <a:lnTo>
                  <a:pt x="12512708" y="8376708"/>
                </a:lnTo>
                <a:lnTo>
                  <a:pt x="12542975" y="8375890"/>
                </a:lnTo>
                <a:lnTo>
                  <a:pt x="12558518" y="8370163"/>
                </a:lnTo>
                <a:lnTo>
                  <a:pt x="12564244" y="8354621"/>
                </a:lnTo>
                <a:lnTo>
                  <a:pt x="12565062" y="8324353"/>
                </a:lnTo>
                <a:lnTo>
                  <a:pt x="12565062" y="52354"/>
                </a:lnTo>
                <a:lnTo>
                  <a:pt x="12564244" y="22087"/>
                </a:lnTo>
                <a:lnTo>
                  <a:pt x="12558518" y="6544"/>
                </a:lnTo>
                <a:lnTo>
                  <a:pt x="12542975" y="818"/>
                </a:lnTo>
                <a:lnTo>
                  <a:pt x="1251270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791779" y="4263880"/>
            <a:ext cx="12542801" cy="68479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769518" y="3664810"/>
            <a:ext cx="12565380" cy="516255"/>
          </a:xfrm>
          <a:custGeom>
            <a:avLst/>
            <a:gdLst/>
            <a:ahLst/>
            <a:cxnLst/>
            <a:rect l="l" t="t" r="r" b="b"/>
            <a:pathLst>
              <a:path w="12565380" h="516254">
                <a:moveTo>
                  <a:pt x="12512708" y="0"/>
                </a:moveTo>
                <a:lnTo>
                  <a:pt x="52354" y="0"/>
                </a:lnTo>
                <a:lnTo>
                  <a:pt x="22087" y="818"/>
                </a:lnTo>
                <a:lnTo>
                  <a:pt x="6544" y="6544"/>
                </a:lnTo>
                <a:lnTo>
                  <a:pt x="818" y="22087"/>
                </a:lnTo>
                <a:lnTo>
                  <a:pt x="0" y="52354"/>
                </a:lnTo>
                <a:lnTo>
                  <a:pt x="0" y="516204"/>
                </a:lnTo>
                <a:lnTo>
                  <a:pt x="12565062" y="516204"/>
                </a:lnTo>
                <a:lnTo>
                  <a:pt x="12565062" y="52354"/>
                </a:lnTo>
                <a:lnTo>
                  <a:pt x="12564244" y="22087"/>
                </a:lnTo>
                <a:lnTo>
                  <a:pt x="12558518" y="6544"/>
                </a:lnTo>
                <a:lnTo>
                  <a:pt x="12542975" y="818"/>
                </a:lnTo>
                <a:lnTo>
                  <a:pt x="12512708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2540">
              <a:lnSpc>
                <a:spcPct val="100000"/>
              </a:lnSpc>
              <a:spcBef>
                <a:spcPts val="45"/>
              </a:spcBef>
            </a:pPr>
            <a:endParaRPr sz="2800">
              <a:latin typeface="Times New Roman"/>
              <a:cs typeface="Times New Roman"/>
            </a:endParaRPr>
          </a:p>
          <a:p>
            <a:pPr marL="2540" algn="ctr">
              <a:lnSpc>
                <a:spcPct val="100000"/>
              </a:lnSpc>
            </a:pPr>
            <a:r>
              <a:rPr spc="35" dirty="0">
                <a:latin typeface="Arial"/>
                <a:cs typeface="Arial"/>
              </a:rPr>
              <a:t>yandex</a:t>
            </a:r>
            <a:r>
              <a:rPr spc="-215" dirty="0">
                <a:latin typeface="Arial"/>
                <a:cs typeface="Arial"/>
              </a:rPr>
              <a:t> </a:t>
            </a:r>
            <a:r>
              <a:rPr spc="-150" dirty="0">
                <a:latin typeface="Arial"/>
                <a:cs typeface="Arial"/>
              </a:rPr>
              <a:t>— </a:t>
            </a:r>
            <a:r>
              <a:rPr spc="25" dirty="0">
                <a:latin typeface="Arial"/>
                <a:cs typeface="Arial"/>
              </a:rPr>
              <a:t>bash</a:t>
            </a:r>
          </a:p>
        </p:txBody>
      </p:sp>
      <p:sp>
        <p:nvSpPr>
          <p:cNvPr id="8" name="object 8"/>
          <p:cNvSpPr/>
          <p:nvPr/>
        </p:nvSpPr>
        <p:spPr>
          <a:xfrm>
            <a:off x="3937055" y="3824940"/>
            <a:ext cx="196215" cy="196215"/>
          </a:xfrm>
          <a:custGeom>
            <a:avLst/>
            <a:gdLst/>
            <a:ahLst/>
            <a:cxnLst/>
            <a:rect l="l" t="t" r="r" b="b"/>
            <a:pathLst>
              <a:path w="196214" h="196214">
                <a:moveTo>
                  <a:pt x="97965" y="0"/>
                </a:moveTo>
                <a:lnTo>
                  <a:pt x="59833" y="7700"/>
                </a:lnTo>
                <a:lnTo>
                  <a:pt x="28694" y="28699"/>
                </a:lnTo>
                <a:lnTo>
                  <a:pt x="7698" y="59842"/>
                </a:lnTo>
                <a:lnTo>
                  <a:pt x="0" y="97976"/>
                </a:lnTo>
                <a:lnTo>
                  <a:pt x="7698" y="136112"/>
                </a:lnTo>
                <a:lnTo>
                  <a:pt x="28694" y="167251"/>
                </a:lnTo>
                <a:lnTo>
                  <a:pt x="59833" y="188244"/>
                </a:lnTo>
                <a:lnTo>
                  <a:pt x="97965" y="195941"/>
                </a:lnTo>
                <a:lnTo>
                  <a:pt x="136097" y="188244"/>
                </a:lnTo>
                <a:lnTo>
                  <a:pt x="167237" y="167251"/>
                </a:lnTo>
                <a:lnTo>
                  <a:pt x="188232" y="136112"/>
                </a:lnTo>
                <a:lnTo>
                  <a:pt x="195931" y="97976"/>
                </a:lnTo>
                <a:lnTo>
                  <a:pt x="188232" y="59842"/>
                </a:lnTo>
                <a:lnTo>
                  <a:pt x="167237" y="28699"/>
                </a:lnTo>
                <a:lnTo>
                  <a:pt x="136097" y="7700"/>
                </a:lnTo>
                <a:lnTo>
                  <a:pt x="97965" y="0"/>
                </a:lnTo>
                <a:close/>
              </a:path>
            </a:pathLst>
          </a:custGeom>
          <a:solidFill>
            <a:srgbClr val="EB5B5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236116" y="3824940"/>
            <a:ext cx="196215" cy="196215"/>
          </a:xfrm>
          <a:custGeom>
            <a:avLst/>
            <a:gdLst/>
            <a:ahLst/>
            <a:cxnLst/>
            <a:rect l="l" t="t" r="r" b="b"/>
            <a:pathLst>
              <a:path w="196214" h="196214">
                <a:moveTo>
                  <a:pt x="97965" y="0"/>
                </a:moveTo>
                <a:lnTo>
                  <a:pt x="59833" y="7700"/>
                </a:lnTo>
                <a:lnTo>
                  <a:pt x="28694" y="28699"/>
                </a:lnTo>
                <a:lnTo>
                  <a:pt x="7698" y="59842"/>
                </a:lnTo>
                <a:lnTo>
                  <a:pt x="0" y="97976"/>
                </a:lnTo>
                <a:lnTo>
                  <a:pt x="7698" y="136112"/>
                </a:lnTo>
                <a:lnTo>
                  <a:pt x="28694" y="167251"/>
                </a:lnTo>
                <a:lnTo>
                  <a:pt x="59833" y="188244"/>
                </a:lnTo>
                <a:lnTo>
                  <a:pt x="97965" y="195941"/>
                </a:lnTo>
                <a:lnTo>
                  <a:pt x="136097" y="188244"/>
                </a:lnTo>
                <a:lnTo>
                  <a:pt x="167237" y="167251"/>
                </a:lnTo>
                <a:lnTo>
                  <a:pt x="188232" y="136112"/>
                </a:lnTo>
                <a:lnTo>
                  <a:pt x="195931" y="97976"/>
                </a:lnTo>
                <a:lnTo>
                  <a:pt x="188232" y="59842"/>
                </a:lnTo>
                <a:lnTo>
                  <a:pt x="167237" y="28699"/>
                </a:lnTo>
                <a:lnTo>
                  <a:pt x="136097" y="7700"/>
                </a:lnTo>
                <a:lnTo>
                  <a:pt x="97965" y="0"/>
                </a:lnTo>
                <a:close/>
              </a:path>
            </a:pathLst>
          </a:custGeom>
          <a:solidFill>
            <a:srgbClr val="F7BE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535175" y="3824940"/>
            <a:ext cx="196215" cy="196215"/>
          </a:xfrm>
          <a:custGeom>
            <a:avLst/>
            <a:gdLst/>
            <a:ahLst/>
            <a:cxnLst/>
            <a:rect l="l" t="t" r="r" b="b"/>
            <a:pathLst>
              <a:path w="196214" h="196214">
                <a:moveTo>
                  <a:pt x="97965" y="0"/>
                </a:moveTo>
                <a:lnTo>
                  <a:pt x="59833" y="7700"/>
                </a:lnTo>
                <a:lnTo>
                  <a:pt x="28694" y="28699"/>
                </a:lnTo>
                <a:lnTo>
                  <a:pt x="7698" y="59842"/>
                </a:lnTo>
                <a:lnTo>
                  <a:pt x="0" y="97976"/>
                </a:lnTo>
                <a:lnTo>
                  <a:pt x="7698" y="136112"/>
                </a:lnTo>
                <a:lnTo>
                  <a:pt x="28694" y="167251"/>
                </a:lnTo>
                <a:lnTo>
                  <a:pt x="59833" y="188244"/>
                </a:lnTo>
                <a:lnTo>
                  <a:pt x="97965" y="195941"/>
                </a:lnTo>
                <a:lnTo>
                  <a:pt x="136097" y="188244"/>
                </a:lnTo>
                <a:lnTo>
                  <a:pt x="167237" y="167251"/>
                </a:lnTo>
                <a:lnTo>
                  <a:pt x="188232" y="136112"/>
                </a:lnTo>
                <a:lnTo>
                  <a:pt x="195931" y="97976"/>
                </a:lnTo>
                <a:lnTo>
                  <a:pt x="188232" y="59842"/>
                </a:lnTo>
                <a:lnTo>
                  <a:pt x="167237" y="28699"/>
                </a:lnTo>
                <a:lnTo>
                  <a:pt x="136097" y="7700"/>
                </a:lnTo>
                <a:lnTo>
                  <a:pt x="97965" y="0"/>
                </a:lnTo>
                <a:close/>
              </a:path>
            </a:pathLst>
          </a:custGeom>
          <a:solidFill>
            <a:srgbClr val="6ACC44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43806" y="1214091"/>
            <a:ext cx="3100705" cy="10604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6600" b="1" spc="465" dirty="0">
                <a:latin typeface="Calibri"/>
                <a:cs typeface="Calibri"/>
              </a:rPr>
              <a:t>cut </a:t>
            </a:r>
            <a:r>
              <a:rPr sz="6600" b="1" spc="484" dirty="0">
                <a:latin typeface="Calibri"/>
                <a:cs typeface="Calibri"/>
              </a:rPr>
              <a:t>-d</a:t>
            </a:r>
            <a:r>
              <a:rPr sz="6600" b="1" spc="-950" dirty="0">
                <a:latin typeface="Calibri"/>
                <a:cs typeface="Calibri"/>
              </a:rPr>
              <a:t> </a:t>
            </a:r>
            <a:r>
              <a:rPr sz="6600" b="1" spc="490" dirty="0">
                <a:latin typeface="Calibri"/>
                <a:cs typeface="Calibri"/>
              </a:rPr>
              <a:t>-f</a:t>
            </a:r>
            <a:endParaRPr sz="66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064618" y="3377069"/>
            <a:ext cx="13977619" cy="9789795"/>
          </a:xfrm>
          <a:custGeom>
            <a:avLst/>
            <a:gdLst/>
            <a:ahLst/>
            <a:cxnLst/>
            <a:rect l="l" t="t" r="r" b="b"/>
            <a:pathLst>
              <a:path w="13977619" h="9789794">
                <a:moveTo>
                  <a:pt x="0" y="0"/>
                </a:moveTo>
                <a:lnTo>
                  <a:pt x="13977375" y="0"/>
                </a:lnTo>
                <a:lnTo>
                  <a:pt x="13977375" y="9789440"/>
                </a:lnTo>
                <a:lnTo>
                  <a:pt x="0" y="9789440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769518" y="3664810"/>
            <a:ext cx="12565380" cy="8376920"/>
          </a:xfrm>
          <a:custGeom>
            <a:avLst/>
            <a:gdLst/>
            <a:ahLst/>
            <a:cxnLst/>
            <a:rect l="l" t="t" r="r" b="b"/>
            <a:pathLst>
              <a:path w="12565380" h="8376920">
                <a:moveTo>
                  <a:pt x="12512708" y="0"/>
                </a:moveTo>
                <a:lnTo>
                  <a:pt x="52354" y="0"/>
                </a:lnTo>
                <a:lnTo>
                  <a:pt x="22087" y="818"/>
                </a:lnTo>
                <a:lnTo>
                  <a:pt x="6544" y="6544"/>
                </a:lnTo>
                <a:lnTo>
                  <a:pt x="818" y="22087"/>
                </a:lnTo>
                <a:lnTo>
                  <a:pt x="0" y="52354"/>
                </a:lnTo>
                <a:lnTo>
                  <a:pt x="0" y="8324353"/>
                </a:lnTo>
                <a:lnTo>
                  <a:pt x="818" y="8354621"/>
                </a:lnTo>
                <a:lnTo>
                  <a:pt x="6544" y="8370163"/>
                </a:lnTo>
                <a:lnTo>
                  <a:pt x="22087" y="8375890"/>
                </a:lnTo>
                <a:lnTo>
                  <a:pt x="52354" y="8376708"/>
                </a:lnTo>
                <a:lnTo>
                  <a:pt x="12512708" y="8376708"/>
                </a:lnTo>
                <a:lnTo>
                  <a:pt x="12542975" y="8375890"/>
                </a:lnTo>
                <a:lnTo>
                  <a:pt x="12558518" y="8370163"/>
                </a:lnTo>
                <a:lnTo>
                  <a:pt x="12564244" y="8354621"/>
                </a:lnTo>
                <a:lnTo>
                  <a:pt x="12565062" y="8324353"/>
                </a:lnTo>
                <a:lnTo>
                  <a:pt x="12565062" y="52354"/>
                </a:lnTo>
                <a:lnTo>
                  <a:pt x="12564244" y="22087"/>
                </a:lnTo>
                <a:lnTo>
                  <a:pt x="12558518" y="6544"/>
                </a:lnTo>
                <a:lnTo>
                  <a:pt x="12542975" y="818"/>
                </a:lnTo>
                <a:lnTo>
                  <a:pt x="1251270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791779" y="4263891"/>
            <a:ext cx="12542801" cy="40208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769518" y="3664810"/>
            <a:ext cx="12565380" cy="516255"/>
          </a:xfrm>
          <a:custGeom>
            <a:avLst/>
            <a:gdLst/>
            <a:ahLst/>
            <a:cxnLst/>
            <a:rect l="l" t="t" r="r" b="b"/>
            <a:pathLst>
              <a:path w="12565380" h="516254">
                <a:moveTo>
                  <a:pt x="12512708" y="0"/>
                </a:moveTo>
                <a:lnTo>
                  <a:pt x="52354" y="0"/>
                </a:lnTo>
                <a:lnTo>
                  <a:pt x="22087" y="818"/>
                </a:lnTo>
                <a:lnTo>
                  <a:pt x="6544" y="6544"/>
                </a:lnTo>
                <a:lnTo>
                  <a:pt x="818" y="22087"/>
                </a:lnTo>
                <a:lnTo>
                  <a:pt x="0" y="52354"/>
                </a:lnTo>
                <a:lnTo>
                  <a:pt x="0" y="516204"/>
                </a:lnTo>
                <a:lnTo>
                  <a:pt x="12565062" y="516204"/>
                </a:lnTo>
                <a:lnTo>
                  <a:pt x="12565062" y="52354"/>
                </a:lnTo>
                <a:lnTo>
                  <a:pt x="12564244" y="22087"/>
                </a:lnTo>
                <a:lnTo>
                  <a:pt x="12558518" y="6544"/>
                </a:lnTo>
                <a:lnTo>
                  <a:pt x="12542975" y="818"/>
                </a:lnTo>
                <a:lnTo>
                  <a:pt x="12512708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2540">
              <a:lnSpc>
                <a:spcPct val="100000"/>
              </a:lnSpc>
              <a:spcBef>
                <a:spcPts val="45"/>
              </a:spcBef>
            </a:pPr>
            <a:endParaRPr sz="2800">
              <a:latin typeface="Times New Roman"/>
              <a:cs typeface="Times New Roman"/>
            </a:endParaRPr>
          </a:p>
          <a:p>
            <a:pPr marL="2540" algn="ctr">
              <a:lnSpc>
                <a:spcPct val="100000"/>
              </a:lnSpc>
            </a:pPr>
            <a:r>
              <a:rPr spc="35" dirty="0">
                <a:latin typeface="Arial"/>
                <a:cs typeface="Arial"/>
              </a:rPr>
              <a:t>yandex</a:t>
            </a:r>
            <a:r>
              <a:rPr spc="-215" dirty="0">
                <a:latin typeface="Arial"/>
                <a:cs typeface="Arial"/>
              </a:rPr>
              <a:t> </a:t>
            </a:r>
            <a:r>
              <a:rPr spc="-150" dirty="0">
                <a:latin typeface="Arial"/>
                <a:cs typeface="Arial"/>
              </a:rPr>
              <a:t>— </a:t>
            </a:r>
            <a:r>
              <a:rPr spc="25" dirty="0">
                <a:latin typeface="Arial"/>
                <a:cs typeface="Arial"/>
              </a:rPr>
              <a:t>bash</a:t>
            </a:r>
          </a:p>
        </p:txBody>
      </p:sp>
      <p:sp>
        <p:nvSpPr>
          <p:cNvPr id="8" name="object 8"/>
          <p:cNvSpPr/>
          <p:nvPr/>
        </p:nvSpPr>
        <p:spPr>
          <a:xfrm>
            <a:off x="3937055" y="3824940"/>
            <a:ext cx="196215" cy="196215"/>
          </a:xfrm>
          <a:custGeom>
            <a:avLst/>
            <a:gdLst/>
            <a:ahLst/>
            <a:cxnLst/>
            <a:rect l="l" t="t" r="r" b="b"/>
            <a:pathLst>
              <a:path w="196214" h="196214">
                <a:moveTo>
                  <a:pt x="97965" y="0"/>
                </a:moveTo>
                <a:lnTo>
                  <a:pt x="59833" y="7700"/>
                </a:lnTo>
                <a:lnTo>
                  <a:pt x="28694" y="28699"/>
                </a:lnTo>
                <a:lnTo>
                  <a:pt x="7698" y="59842"/>
                </a:lnTo>
                <a:lnTo>
                  <a:pt x="0" y="97976"/>
                </a:lnTo>
                <a:lnTo>
                  <a:pt x="7698" y="136112"/>
                </a:lnTo>
                <a:lnTo>
                  <a:pt x="28694" y="167251"/>
                </a:lnTo>
                <a:lnTo>
                  <a:pt x="59833" y="188244"/>
                </a:lnTo>
                <a:lnTo>
                  <a:pt x="97965" y="195941"/>
                </a:lnTo>
                <a:lnTo>
                  <a:pt x="136097" y="188244"/>
                </a:lnTo>
                <a:lnTo>
                  <a:pt x="167237" y="167251"/>
                </a:lnTo>
                <a:lnTo>
                  <a:pt x="188232" y="136112"/>
                </a:lnTo>
                <a:lnTo>
                  <a:pt x="195931" y="97976"/>
                </a:lnTo>
                <a:lnTo>
                  <a:pt x="188232" y="59842"/>
                </a:lnTo>
                <a:lnTo>
                  <a:pt x="167237" y="28699"/>
                </a:lnTo>
                <a:lnTo>
                  <a:pt x="136097" y="7700"/>
                </a:lnTo>
                <a:lnTo>
                  <a:pt x="97965" y="0"/>
                </a:lnTo>
                <a:close/>
              </a:path>
            </a:pathLst>
          </a:custGeom>
          <a:solidFill>
            <a:srgbClr val="EB5B5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236116" y="3824940"/>
            <a:ext cx="196215" cy="196215"/>
          </a:xfrm>
          <a:custGeom>
            <a:avLst/>
            <a:gdLst/>
            <a:ahLst/>
            <a:cxnLst/>
            <a:rect l="l" t="t" r="r" b="b"/>
            <a:pathLst>
              <a:path w="196214" h="196214">
                <a:moveTo>
                  <a:pt x="97965" y="0"/>
                </a:moveTo>
                <a:lnTo>
                  <a:pt x="59833" y="7700"/>
                </a:lnTo>
                <a:lnTo>
                  <a:pt x="28694" y="28699"/>
                </a:lnTo>
                <a:lnTo>
                  <a:pt x="7698" y="59842"/>
                </a:lnTo>
                <a:lnTo>
                  <a:pt x="0" y="97976"/>
                </a:lnTo>
                <a:lnTo>
                  <a:pt x="7698" y="136112"/>
                </a:lnTo>
                <a:lnTo>
                  <a:pt x="28694" y="167251"/>
                </a:lnTo>
                <a:lnTo>
                  <a:pt x="59833" y="188244"/>
                </a:lnTo>
                <a:lnTo>
                  <a:pt x="97965" y="195941"/>
                </a:lnTo>
                <a:lnTo>
                  <a:pt x="136097" y="188244"/>
                </a:lnTo>
                <a:lnTo>
                  <a:pt x="167237" y="167251"/>
                </a:lnTo>
                <a:lnTo>
                  <a:pt x="188232" y="136112"/>
                </a:lnTo>
                <a:lnTo>
                  <a:pt x="195931" y="97976"/>
                </a:lnTo>
                <a:lnTo>
                  <a:pt x="188232" y="59842"/>
                </a:lnTo>
                <a:lnTo>
                  <a:pt x="167237" y="28699"/>
                </a:lnTo>
                <a:lnTo>
                  <a:pt x="136097" y="7700"/>
                </a:lnTo>
                <a:lnTo>
                  <a:pt x="97965" y="0"/>
                </a:lnTo>
                <a:close/>
              </a:path>
            </a:pathLst>
          </a:custGeom>
          <a:solidFill>
            <a:srgbClr val="F7BE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535175" y="3824940"/>
            <a:ext cx="196215" cy="196215"/>
          </a:xfrm>
          <a:custGeom>
            <a:avLst/>
            <a:gdLst/>
            <a:ahLst/>
            <a:cxnLst/>
            <a:rect l="l" t="t" r="r" b="b"/>
            <a:pathLst>
              <a:path w="196214" h="196214">
                <a:moveTo>
                  <a:pt x="97965" y="0"/>
                </a:moveTo>
                <a:lnTo>
                  <a:pt x="59833" y="7700"/>
                </a:lnTo>
                <a:lnTo>
                  <a:pt x="28694" y="28699"/>
                </a:lnTo>
                <a:lnTo>
                  <a:pt x="7698" y="59842"/>
                </a:lnTo>
                <a:lnTo>
                  <a:pt x="0" y="97976"/>
                </a:lnTo>
                <a:lnTo>
                  <a:pt x="7698" y="136112"/>
                </a:lnTo>
                <a:lnTo>
                  <a:pt x="28694" y="167251"/>
                </a:lnTo>
                <a:lnTo>
                  <a:pt x="59833" y="188244"/>
                </a:lnTo>
                <a:lnTo>
                  <a:pt x="97965" y="195941"/>
                </a:lnTo>
                <a:lnTo>
                  <a:pt x="136097" y="188244"/>
                </a:lnTo>
                <a:lnTo>
                  <a:pt x="167237" y="167251"/>
                </a:lnTo>
                <a:lnTo>
                  <a:pt x="188232" y="136112"/>
                </a:lnTo>
                <a:lnTo>
                  <a:pt x="195931" y="97976"/>
                </a:lnTo>
                <a:lnTo>
                  <a:pt x="188232" y="59842"/>
                </a:lnTo>
                <a:lnTo>
                  <a:pt x="167237" y="28699"/>
                </a:lnTo>
                <a:lnTo>
                  <a:pt x="136097" y="7700"/>
                </a:lnTo>
                <a:lnTo>
                  <a:pt x="97965" y="0"/>
                </a:lnTo>
                <a:close/>
              </a:path>
            </a:pathLst>
          </a:custGeom>
          <a:solidFill>
            <a:srgbClr val="6ACC44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43806" y="1214091"/>
            <a:ext cx="11801475" cy="42437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6600" b="1" spc="375" dirty="0">
                <a:latin typeface="Calibri"/>
                <a:cs typeface="Calibri"/>
              </a:rPr>
              <a:t>tr</a:t>
            </a:r>
            <a:endParaRPr sz="66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9150">
              <a:latin typeface="Times New Roman"/>
              <a:cs typeface="Times New Roman"/>
            </a:endParaRPr>
          </a:p>
          <a:p>
            <a:pPr marL="1268730">
              <a:lnSpc>
                <a:spcPct val="100000"/>
              </a:lnSpc>
            </a:pPr>
            <a:r>
              <a:rPr sz="4100" spc="10" dirty="0">
                <a:latin typeface="Consolas"/>
                <a:cs typeface="Consolas"/>
              </a:rPr>
              <a:t>Ű</a:t>
            </a:r>
            <a:r>
              <a:rPr sz="4100" spc="-395" dirty="0">
                <a:latin typeface="Consolas"/>
                <a:cs typeface="Consolas"/>
              </a:rPr>
              <a:t> </a:t>
            </a:r>
            <a:r>
              <a:rPr sz="4100" spc="85" dirty="0">
                <a:latin typeface="Arial"/>
                <a:cs typeface="Arial"/>
              </a:rPr>
              <a:t>translates</a:t>
            </a:r>
            <a:r>
              <a:rPr sz="4100" spc="-335" dirty="0">
                <a:latin typeface="Arial"/>
                <a:cs typeface="Arial"/>
              </a:rPr>
              <a:t> </a:t>
            </a:r>
            <a:r>
              <a:rPr sz="4100" spc="70" dirty="0">
                <a:latin typeface="Arial"/>
                <a:cs typeface="Arial"/>
              </a:rPr>
              <a:t>one</a:t>
            </a:r>
            <a:r>
              <a:rPr sz="4100" spc="-335" dirty="0">
                <a:latin typeface="Arial"/>
                <a:cs typeface="Arial"/>
              </a:rPr>
              <a:t> </a:t>
            </a:r>
            <a:r>
              <a:rPr sz="4100" spc="120" dirty="0">
                <a:latin typeface="Arial"/>
                <a:cs typeface="Arial"/>
              </a:rPr>
              <a:t>set</a:t>
            </a:r>
            <a:r>
              <a:rPr sz="4100" spc="-335" dirty="0">
                <a:latin typeface="Arial"/>
                <a:cs typeface="Arial"/>
              </a:rPr>
              <a:t> </a:t>
            </a:r>
            <a:r>
              <a:rPr sz="4100" spc="250" dirty="0">
                <a:latin typeface="Arial"/>
                <a:cs typeface="Arial"/>
              </a:rPr>
              <a:t>of</a:t>
            </a:r>
            <a:r>
              <a:rPr sz="4100" spc="-335" dirty="0">
                <a:latin typeface="Arial"/>
                <a:cs typeface="Arial"/>
              </a:rPr>
              <a:t> </a:t>
            </a:r>
            <a:r>
              <a:rPr sz="4100" spc="50" dirty="0">
                <a:latin typeface="Arial"/>
                <a:cs typeface="Arial"/>
              </a:rPr>
              <a:t>characters</a:t>
            </a:r>
            <a:r>
              <a:rPr sz="4100" spc="-335" dirty="0">
                <a:latin typeface="Arial"/>
                <a:cs typeface="Arial"/>
              </a:rPr>
              <a:t> </a:t>
            </a:r>
            <a:r>
              <a:rPr sz="4100" spc="260" dirty="0">
                <a:latin typeface="Arial"/>
                <a:cs typeface="Arial"/>
              </a:rPr>
              <a:t>to</a:t>
            </a:r>
            <a:r>
              <a:rPr sz="4100" spc="-335" dirty="0">
                <a:latin typeface="Arial"/>
                <a:cs typeface="Arial"/>
              </a:rPr>
              <a:t> </a:t>
            </a:r>
            <a:r>
              <a:rPr sz="4100" spc="114" dirty="0">
                <a:latin typeface="Arial"/>
                <a:cs typeface="Arial"/>
              </a:rPr>
              <a:t>another</a:t>
            </a:r>
            <a:endParaRPr sz="4100">
              <a:latin typeface="Arial"/>
              <a:cs typeface="Arial"/>
            </a:endParaRPr>
          </a:p>
          <a:p>
            <a:pPr marL="1852930">
              <a:lnSpc>
                <a:spcPct val="100000"/>
              </a:lnSpc>
              <a:spcBef>
                <a:spcPts val="3750"/>
              </a:spcBef>
            </a:pPr>
            <a:r>
              <a:rPr sz="4950" spc="215" dirty="0">
                <a:latin typeface="Tahoma"/>
                <a:cs typeface="Tahoma"/>
              </a:rPr>
              <a:t>tr</a:t>
            </a:r>
            <a:r>
              <a:rPr sz="4950" spc="-590" dirty="0">
                <a:latin typeface="Tahoma"/>
                <a:cs typeface="Tahoma"/>
              </a:rPr>
              <a:t> </a:t>
            </a:r>
            <a:r>
              <a:rPr sz="4950" spc="-25" dirty="0">
                <a:latin typeface="Tahoma"/>
                <a:cs typeface="Tahoma"/>
              </a:rPr>
              <a:t>[-Ccsu]</a:t>
            </a:r>
            <a:r>
              <a:rPr sz="4950" spc="-590" dirty="0">
                <a:latin typeface="Tahoma"/>
                <a:cs typeface="Tahoma"/>
              </a:rPr>
              <a:t> </a:t>
            </a:r>
            <a:r>
              <a:rPr sz="4950" spc="175" dirty="0">
                <a:latin typeface="Tahoma"/>
                <a:cs typeface="Tahoma"/>
              </a:rPr>
              <a:t>string1</a:t>
            </a:r>
            <a:r>
              <a:rPr sz="4950" spc="-590" dirty="0">
                <a:latin typeface="Tahoma"/>
                <a:cs typeface="Tahoma"/>
              </a:rPr>
              <a:t> </a:t>
            </a:r>
            <a:r>
              <a:rPr sz="4950" spc="175" dirty="0">
                <a:latin typeface="Tahoma"/>
                <a:cs typeface="Tahoma"/>
              </a:rPr>
              <a:t>string2</a:t>
            </a:r>
            <a:endParaRPr sz="495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43806" y="1214091"/>
            <a:ext cx="709930" cy="10604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6600" b="1" spc="375" dirty="0">
                <a:latin typeface="Calibri"/>
                <a:cs typeface="Calibri"/>
              </a:rPr>
              <a:t>tr</a:t>
            </a:r>
            <a:endParaRPr sz="66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064618" y="3377069"/>
            <a:ext cx="13977619" cy="9789795"/>
          </a:xfrm>
          <a:custGeom>
            <a:avLst/>
            <a:gdLst/>
            <a:ahLst/>
            <a:cxnLst/>
            <a:rect l="l" t="t" r="r" b="b"/>
            <a:pathLst>
              <a:path w="13977619" h="9789794">
                <a:moveTo>
                  <a:pt x="0" y="0"/>
                </a:moveTo>
                <a:lnTo>
                  <a:pt x="13977375" y="0"/>
                </a:lnTo>
                <a:lnTo>
                  <a:pt x="13977375" y="9789440"/>
                </a:lnTo>
                <a:lnTo>
                  <a:pt x="0" y="9789440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769518" y="3664810"/>
            <a:ext cx="12565380" cy="8376920"/>
          </a:xfrm>
          <a:custGeom>
            <a:avLst/>
            <a:gdLst/>
            <a:ahLst/>
            <a:cxnLst/>
            <a:rect l="l" t="t" r="r" b="b"/>
            <a:pathLst>
              <a:path w="12565380" h="8376920">
                <a:moveTo>
                  <a:pt x="12512708" y="0"/>
                </a:moveTo>
                <a:lnTo>
                  <a:pt x="52354" y="0"/>
                </a:lnTo>
                <a:lnTo>
                  <a:pt x="22087" y="818"/>
                </a:lnTo>
                <a:lnTo>
                  <a:pt x="6544" y="6544"/>
                </a:lnTo>
                <a:lnTo>
                  <a:pt x="818" y="22087"/>
                </a:lnTo>
                <a:lnTo>
                  <a:pt x="0" y="52354"/>
                </a:lnTo>
                <a:lnTo>
                  <a:pt x="0" y="8324353"/>
                </a:lnTo>
                <a:lnTo>
                  <a:pt x="818" y="8354621"/>
                </a:lnTo>
                <a:lnTo>
                  <a:pt x="6544" y="8370163"/>
                </a:lnTo>
                <a:lnTo>
                  <a:pt x="22087" y="8375890"/>
                </a:lnTo>
                <a:lnTo>
                  <a:pt x="52354" y="8376708"/>
                </a:lnTo>
                <a:lnTo>
                  <a:pt x="12512708" y="8376708"/>
                </a:lnTo>
                <a:lnTo>
                  <a:pt x="12542975" y="8375890"/>
                </a:lnTo>
                <a:lnTo>
                  <a:pt x="12558518" y="8370163"/>
                </a:lnTo>
                <a:lnTo>
                  <a:pt x="12564244" y="8354621"/>
                </a:lnTo>
                <a:lnTo>
                  <a:pt x="12565062" y="8324353"/>
                </a:lnTo>
                <a:lnTo>
                  <a:pt x="12565062" y="52354"/>
                </a:lnTo>
                <a:lnTo>
                  <a:pt x="12564244" y="22087"/>
                </a:lnTo>
                <a:lnTo>
                  <a:pt x="12558518" y="6544"/>
                </a:lnTo>
                <a:lnTo>
                  <a:pt x="12542975" y="818"/>
                </a:lnTo>
                <a:lnTo>
                  <a:pt x="1251270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791779" y="4263891"/>
            <a:ext cx="12542801" cy="754727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769518" y="3664810"/>
            <a:ext cx="12565380" cy="516255"/>
          </a:xfrm>
          <a:custGeom>
            <a:avLst/>
            <a:gdLst/>
            <a:ahLst/>
            <a:cxnLst/>
            <a:rect l="l" t="t" r="r" b="b"/>
            <a:pathLst>
              <a:path w="12565380" h="516254">
                <a:moveTo>
                  <a:pt x="12512708" y="0"/>
                </a:moveTo>
                <a:lnTo>
                  <a:pt x="52354" y="0"/>
                </a:lnTo>
                <a:lnTo>
                  <a:pt x="22087" y="818"/>
                </a:lnTo>
                <a:lnTo>
                  <a:pt x="6544" y="6544"/>
                </a:lnTo>
                <a:lnTo>
                  <a:pt x="818" y="22087"/>
                </a:lnTo>
                <a:lnTo>
                  <a:pt x="0" y="52354"/>
                </a:lnTo>
                <a:lnTo>
                  <a:pt x="0" y="516204"/>
                </a:lnTo>
                <a:lnTo>
                  <a:pt x="12565062" y="516204"/>
                </a:lnTo>
                <a:lnTo>
                  <a:pt x="12565062" y="52354"/>
                </a:lnTo>
                <a:lnTo>
                  <a:pt x="12564244" y="22087"/>
                </a:lnTo>
                <a:lnTo>
                  <a:pt x="12558518" y="6544"/>
                </a:lnTo>
                <a:lnTo>
                  <a:pt x="12542975" y="818"/>
                </a:lnTo>
                <a:lnTo>
                  <a:pt x="12512708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064618" y="3377069"/>
            <a:ext cx="13977619" cy="9789795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5"/>
              </a:spcBef>
            </a:pPr>
            <a:endParaRPr sz="28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1650" spc="35" dirty="0">
                <a:latin typeface="Arial"/>
                <a:cs typeface="Arial"/>
              </a:rPr>
              <a:t>yandex</a:t>
            </a:r>
            <a:r>
              <a:rPr sz="1650" spc="-215" dirty="0">
                <a:latin typeface="Arial"/>
                <a:cs typeface="Arial"/>
              </a:rPr>
              <a:t> </a:t>
            </a:r>
            <a:r>
              <a:rPr sz="1650" spc="-150" dirty="0">
                <a:latin typeface="Arial"/>
                <a:cs typeface="Arial"/>
              </a:rPr>
              <a:t>— </a:t>
            </a:r>
            <a:r>
              <a:rPr sz="1650" spc="25" dirty="0">
                <a:latin typeface="Arial"/>
                <a:cs typeface="Arial"/>
              </a:rPr>
              <a:t>bash</a:t>
            </a:r>
            <a:endParaRPr sz="165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937055" y="3824940"/>
            <a:ext cx="196215" cy="196215"/>
          </a:xfrm>
          <a:custGeom>
            <a:avLst/>
            <a:gdLst/>
            <a:ahLst/>
            <a:cxnLst/>
            <a:rect l="l" t="t" r="r" b="b"/>
            <a:pathLst>
              <a:path w="196214" h="196214">
                <a:moveTo>
                  <a:pt x="97965" y="0"/>
                </a:moveTo>
                <a:lnTo>
                  <a:pt x="59833" y="7700"/>
                </a:lnTo>
                <a:lnTo>
                  <a:pt x="28694" y="28699"/>
                </a:lnTo>
                <a:lnTo>
                  <a:pt x="7698" y="59842"/>
                </a:lnTo>
                <a:lnTo>
                  <a:pt x="0" y="97976"/>
                </a:lnTo>
                <a:lnTo>
                  <a:pt x="7698" y="136112"/>
                </a:lnTo>
                <a:lnTo>
                  <a:pt x="28694" y="167251"/>
                </a:lnTo>
                <a:lnTo>
                  <a:pt x="59833" y="188244"/>
                </a:lnTo>
                <a:lnTo>
                  <a:pt x="97965" y="195941"/>
                </a:lnTo>
                <a:lnTo>
                  <a:pt x="136097" y="188244"/>
                </a:lnTo>
                <a:lnTo>
                  <a:pt x="167237" y="167251"/>
                </a:lnTo>
                <a:lnTo>
                  <a:pt x="188232" y="136112"/>
                </a:lnTo>
                <a:lnTo>
                  <a:pt x="195931" y="97976"/>
                </a:lnTo>
                <a:lnTo>
                  <a:pt x="188232" y="59842"/>
                </a:lnTo>
                <a:lnTo>
                  <a:pt x="167237" y="28699"/>
                </a:lnTo>
                <a:lnTo>
                  <a:pt x="136097" y="7700"/>
                </a:lnTo>
                <a:lnTo>
                  <a:pt x="97965" y="0"/>
                </a:lnTo>
                <a:close/>
              </a:path>
            </a:pathLst>
          </a:custGeom>
          <a:solidFill>
            <a:srgbClr val="EB5B5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236116" y="3824940"/>
            <a:ext cx="196215" cy="196215"/>
          </a:xfrm>
          <a:custGeom>
            <a:avLst/>
            <a:gdLst/>
            <a:ahLst/>
            <a:cxnLst/>
            <a:rect l="l" t="t" r="r" b="b"/>
            <a:pathLst>
              <a:path w="196214" h="196214">
                <a:moveTo>
                  <a:pt x="97965" y="0"/>
                </a:moveTo>
                <a:lnTo>
                  <a:pt x="59833" y="7700"/>
                </a:lnTo>
                <a:lnTo>
                  <a:pt x="28694" y="28699"/>
                </a:lnTo>
                <a:lnTo>
                  <a:pt x="7698" y="59842"/>
                </a:lnTo>
                <a:lnTo>
                  <a:pt x="0" y="97976"/>
                </a:lnTo>
                <a:lnTo>
                  <a:pt x="7698" y="136112"/>
                </a:lnTo>
                <a:lnTo>
                  <a:pt x="28694" y="167251"/>
                </a:lnTo>
                <a:lnTo>
                  <a:pt x="59833" y="188244"/>
                </a:lnTo>
                <a:lnTo>
                  <a:pt x="97965" y="195941"/>
                </a:lnTo>
                <a:lnTo>
                  <a:pt x="136097" y="188244"/>
                </a:lnTo>
                <a:lnTo>
                  <a:pt x="167237" y="167251"/>
                </a:lnTo>
                <a:lnTo>
                  <a:pt x="188232" y="136112"/>
                </a:lnTo>
                <a:lnTo>
                  <a:pt x="195931" y="97976"/>
                </a:lnTo>
                <a:lnTo>
                  <a:pt x="188232" y="59842"/>
                </a:lnTo>
                <a:lnTo>
                  <a:pt x="167237" y="28699"/>
                </a:lnTo>
                <a:lnTo>
                  <a:pt x="136097" y="7700"/>
                </a:lnTo>
                <a:lnTo>
                  <a:pt x="97965" y="0"/>
                </a:lnTo>
                <a:close/>
              </a:path>
            </a:pathLst>
          </a:custGeom>
          <a:solidFill>
            <a:srgbClr val="F7BE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535175" y="3824940"/>
            <a:ext cx="196215" cy="196215"/>
          </a:xfrm>
          <a:custGeom>
            <a:avLst/>
            <a:gdLst/>
            <a:ahLst/>
            <a:cxnLst/>
            <a:rect l="l" t="t" r="r" b="b"/>
            <a:pathLst>
              <a:path w="196214" h="196214">
                <a:moveTo>
                  <a:pt x="97965" y="0"/>
                </a:moveTo>
                <a:lnTo>
                  <a:pt x="59833" y="7700"/>
                </a:lnTo>
                <a:lnTo>
                  <a:pt x="28694" y="28699"/>
                </a:lnTo>
                <a:lnTo>
                  <a:pt x="7698" y="59842"/>
                </a:lnTo>
                <a:lnTo>
                  <a:pt x="0" y="97976"/>
                </a:lnTo>
                <a:lnTo>
                  <a:pt x="7698" y="136112"/>
                </a:lnTo>
                <a:lnTo>
                  <a:pt x="28694" y="167251"/>
                </a:lnTo>
                <a:lnTo>
                  <a:pt x="59833" y="188244"/>
                </a:lnTo>
                <a:lnTo>
                  <a:pt x="97965" y="195941"/>
                </a:lnTo>
                <a:lnTo>
                  <a:pt x="136097" y="188244"/>
                </a:lnTo>
                <a:lnTo>
                  <a:pt x="167237" y="167251"/>
                </a:lnTo>
                <a:lnTo>
                  <a:pt x="188232" y="136112"/>
                </a:lnTo>
                <a:lnTo>
                  <a:pt x="195931" y="97976"/>
                </a:lnTo>
                <a:lnTo>
                  <a:pt x="188232" y="59842"/>
                </a:lnTo>
                <a:lnTo>
                  <a:pt x="167237" y="28699"/>
                </a:lnTo>
                <a:lnTo>
                  <a:pt x="136097" y="7700"/>
                </a:lnTo>
                <a:lnTo>
                  <a:pt x="97965" y="0"/>
                </a:lnTo>
                <a:close/>
              </a:path>
            </a:pathLst>
          </a:custGeom>
          <a:solidFill>
            <a:srgbClr val="6ACC44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43806" y="1214091"/>
            <a:ext cx="1704975" cy="10604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6600" b="1" spc="375" dirty="0">
                <a:latin typeface="Calibri"/>
                <a:cs typeface="Calibri"/>
              </a:rPr>
              <a:t>tr</a:t>
            </a:r>
            <a:r>
              <a:rPr sz="6600" b="1" spc="-290" dirty="0">
                <a:latin typeface="Calibri"/>
                <a:cs typeface="Calibri"/>
              </a:rPr>
              <a:t> </a:t>
            </a:r>
            <a:r>
              <a:rPr sz="6600" b="1" spc="484" dirty="0">
                <a:latin typeface="Calibri"/>
                <a:cs typeface="Calibri"/>
              </a:rPr>
              <a:t>-d</a:t>
            </a:r>
            <a:endParaRPr sz="66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064618" y="3377069"/>
            <a:ext cx="13977619" cy="9789795"/>
          </a:xfrm>
          <a:custGeom>
            <a:avLst/>
            <a:gdLst/>
            <a:ahLst/>
            <a:cxnLst/>
            <a:rect l="l" t="t" r="r" b="b"/>
            <a:pathLst>
              <a:path w="13977619" h="9789794">
                <a:moveTo>
                  <a:pt x="0" y="0"/>
                </a:moveTo>
                <a:lnTo>
                  <a:pt x="13977375" y="0"/>
                </a:lnTo>
                <a:lnTo>
                  <a:pt x="13977375" y="9789440"/>
                </a:lnTo>
                <a:lnTo>
                  <a:pt x="0" y="9789440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769518" y="3664810"/>
            <a:ext cx="12565380" cy="8376920"/>
          </a:xfrm>
          <a:custGeom>
            <a:avLst/>
            <a:gdLst/>
            <a:ahLst/>
            <a:cxnLst/>
            <a:rect l="l" t="t" r="r" b="b"/>
            <a:pathLst>
              <a:path w="12565380" h="8376920">
                <a:moveTo>
                  <a:pt x="12512708" y="0"/>
                </a:moveTo>
                <a:lnTo>
                  <a:pt x="52354" y="0"/>
                </a:lnTo>
                <a:lnTo>
                  <a:pt x="22087" y="818"/>
                </a:lnTo>
                <a:lnTo>
                  <a:pt x="6544" y="6544"/>
                </a:lnTo>
                <a:lnTo>
                  <a:pt x="818" y="22087"/>
                </a:lnTo>
                <a:lnTo>
                  <a:pt x="0" y="52354"/>
                </a:lnTo>
                <a:lnTo>
                  <a:pt x="0" y="8324353"/>
                </a:lnTo>
                <a:lnTo>
                  <a:pt x="818" y="8354621"/>
                </a:lnTo>
                <a:lnTo>
                  <a:pt x="6544" y="8370163"/>
                </a:lnTo>
                <a:lnTo>
                  <a:pt x="22087" y="8375890"/>
                </a:lnTo>
                <a:lnTo>
                  <a:pt x="52354" y="8376708"/>
                </a:lnTo>
                <a:lnTo>
                  <a:pt x="12512708" y="8376708"/>
                </a:lnTo>
                <a:lnTo>
                  <a:pt x="12542975" y="8375890"/>
                </a:lnTo>
                <a:lnTo>
                  <a:pt x="12558518" y="8370163"/>
                </a:lnTo>
                <a:lnTo>
                  <a:pt x="12564244" y="8354621"/>
                </a:lnTo>
                <a:lnTo>
                  <a:pt x="12565062" y="8324353"/>
                </a:lnTo>
                <a:lnTo>
                  <a:pt x="12565062" y="52354"/>
                </a:lnTo>
                <a:lnTo>
                  <a:pt x="12564244" y="22087"/>
                </a:lnTo>
                <a:lnTo>
                  <a:pt x="12558518" y="6544"/>
                </a:lnTo>
                <a:lnTo>
                  <a:pt x="12542975" y="818"/>
                </a:lnTo>
                <a:lnTo>
                  <a:pt x="1251270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791779" y="4263880"/>
            <a:ext cx="12542801" cy="506790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769518" y="3664810"/>
            <a:ext cx="12565380" cy="516255"/>
          </a:xfrm>
          <a:custGeom>
            <a:avLst/>
            <a:gdLst/>
            <a:ahLst/>
            <a:cxnLst/>
            <a:rect l="l" t="t" r="r" b="b"/>
            <a:pathLst>
              <a:path w="12565380" h="516254">
                <a:moveTo>
                  <a:pt x="12512708" y="0"/>
                </a:moveTo>
                <a:lnTo>
                  <a:pt x="52354" y="0"/>
                </a:lnTo>
                <a:lnTo>
                  <a:pt x="22087" y="818"/>
                </a:lnTo>
                <a:lnTo>
                  <a:pt x="6544" y="6544"/>
                </a:lnTo>
                <a:lnTo>
                  <a:pt x="818" y="22087"/>
                </a:lnTo>
                <a:lnTo>
                  <a:pt x="0" y="52354"/>
                </a:lnTo>
                <a:lnTo>
                  <a:pt x="0" y="516204"/>
                </a:lnTo>
                <a:lnTo>
                  <a:pt x="12565062" y="516204"/>
                </a:lnTo>
                <a:lnTo>
                  <a:pt x="12565062" y="52354"/>
                </a:lnTo>
                <a:lnTo>
                  <a:pt x="12564244" y="22087"/>
                </a:lnTo>
                <a:lnTo>
                  <a:pt x="12558518" y="6544"/>
                </a:lnTo>
                <a:lnTo>
                  <a:pt x="12542975" y="818"/>
                </a:lnTo>
                <a:lnTo>
                  <a:pt x="12512708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2540">
              <a:lnSpc>
                <a:spcPct val="100000"/>
              </a:lnSpc>
              <a:spcBef>
                <a:spcPts val="45"/>
              </a:spcBef>
            </a:pPr>
            <a:endParaRPr sz="2800">
              <a:latin typeface="Times New Roman"/>
              <a:cs typeface="Times New Roman"/>
            </a:endParaRPr>
          </a:p>
          <a:p>
            <a:pPr marL="2540" algn="ctr">
              <a:lnSpc>
                <a:spcPct val="100000"/>
              </a:lnSpc>
            </a:pPr>
            <a:r>
              <a:rPr spc="35" dirty="0">
                <a:latin typeface="Arial"/>
                <a:cs typeface="Arial"/>
              </a:rPr>
              <a:t>yandex</a:t>
            </a:r>
            <a:r>
              <a:rPr spc="-215" dirty="0">
                <a:latin typeface="Arial"/>
                <a:cs typeface="Arial"/>
              </a:rPr>
              <a:t> </a:t>
            </a:r>
            <a:r>
              <a:rPr spc="-150" dirty="0">
                <a:latin typeface="Arial"/>
                <a:cs typeface="Arial"/>
              </a:rPr>
              <a:t>— </a:t>
            </a:r>
            <a:r>
              <a:rPr spc="25" dirty="0">
                <a:latin typeface="Arial"/>
                <a:cs typeface="Arial"/>
              </a:rPr>
              <a:t>bash</a:t>
            </a:r>
          </a:p>
        </p:txBody>
      </p:sp>
      <p:sp>
        <p:nvSpPr>
          <p:cNvPr id="8" name="object 8"/>
          <p:cNvSpPr/>
          <p:nvPr/>
        </p:nvSpPr>
        <p:spPr>
          <a:xfrm>
            <a:off x="3937055" y="3824940"/>
            <a:ext cx="196215" cy="196215"/>
          </a:xfrm>
          <a:custGeom>
            <a:avLst/>
            <a:gdLst/>
            <a:ahLst/>
            <a:cxnLst/>
            <a:rect l="l" t="t" r="r" b="b"/>
            <a:pathLst>
              <a:path w="196214" h="196214">
                <a:moveTo>
                  <a:pt x="97965" y="0"/>
                </a:moveTo>
                <a:lnTo>
                  <a:pt x="59833" y="7700"/>
                </a:lnTo>
                <a:lnTo>
                  <a:pt x="28694" y="28699"/>
                </a:lnTo>
                <a:lnTo>
                  <a:pt x="7698" y="59842"/>
                </a:lnTo>
                <a:lnTo>
                  <a:pt x="0" y="97976"/>
                </a:lnTo>
                <a:lnTo>
                  <a:pt x="7698" y="136112"/>
                </a:lnTo>
                <a:lnTo>
                  <a:pt x="28694" y="167251"/>
                </a:lnTo>
                <a:lnTo>
                  <a:pt x="59833" y="188244"/>
                </a:lnTo>
                <a:lnTo>
                  <a:pt x="97965" y="195941"/>
                </a:lnTo>
                <a:lnTo>
                  <a:pt x="136097" y="188244"/>
                </a:lnTo>
                <a:lnTo>
                  <a:pt x="167237" y="167251"/>
                </a:lnTo>
                <a:lnTo>
                  <a:pt x="188232" y="136112"/>
                </a:lnTo>
                <a:lnTo>
                  <a:pt x="195931" y="97976"/>
                </a:lnTo>
                <a:lnTo>
                  <a:pt x="188232" y="59842"/>
                </a:lnTo>
                <a:lnTo>
                  <a:pt x="167237" y="28699"/>
                </a:lnTo>
                <a:lnTo>
                  <a:pt x="136097" y="7700"/>
                </a:lnTo>
                <a:lnTo>
                  <a:pt x="97965" y="0"/>
                </a:lnTo>
                <a:close/>
              </a:path>
            </a:pathLst>
          </a:custGeom>
          <a:solidFill>
            <a:srgbClr val="EB5B5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236116" y="3824940"/>
            <a:ext cx="196215" cy="196215"/>
          </a:xfrm>
          <a:custGeom>
            <a:avLst/>
            <a:gdLst/>
            <a:ahLst/>
            <a:cxnLst/>
            <a:rect l="l" t="t" r="r" b="b"/>
            <a:pathLst>
              <a:path w="196214" h="196214">
                <a:moveTo>
                  <a:pt x="97965" y="0"/>
                </a:moveTo>
                <a:lnTo>
                  <a:pt x="59833" y="7700"/>
                </a:lnTo>
                <a:lnTo>
                  <a:pt x="28694" y="28699"/>
                </a:lnTo>
                <a:lnTo>
                  <a:pt x="7698" y="59842"/>
                </a:lnTo>
                <a:lnTo>
                  <a:pt x="0" y="97976"/>
                </a:lnTo>
                <a:lnTo>
                  <a:pt x="7698" y="136112"/>
                </a:lnTo>
                <a:lnTo>
                  <a:pt x="28694" y="167251"/>
                </a:lnTo>
                <a:lnTo>
                  <a:pt x="59833" y="188244"/>
                </a:lnTo>
                <a:lnTo>
                  <a:pt x="97965" y="195941"/>
                </a:lnTo>
                <a:lnTo>
                  <a:pt x="136097" y="188244"/>
                </a:lnTo>
                <a:lnTo>
                  <a:pt x="167237" y="167251"/>
                </a:lnTo>
                <a:lnTo>
                  <a:pt x="188232" y="136112"/>
                </a:lnTo>
                <a:lnTo>
                  <a:pt x="195931" y="97976"/>
                </a:lnTo>
                <a:lnTo>
                  <a:pt x="188232" y="59842"/>
                </a:lnTo>
                <a:lnTo>
                  <a:pt x="167237" y="28699"/>
                </a:lnTo>
                <a:lnTo>
                  <a:pt x="136097" y="7700"/>
                </a:lnTo>
                <a:lnTo>
                  <a:pt x="97965" y="0"/>
                </a:lnTo>
                <a:close/>
              </a:path>
            </a:pathLst>
          </a:custGeom>
          <a:solidFill>
            <a:srgbClr val="F7BE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535175" y="3824940"/>
            <a:ext cx="196215" cy="196215"/>
          </a:xfrm>
          <a:custGeom>
            <a:avLst/>
            <a:gdLst/>
            <a:ahLst/>
            <a:cxnLst/>
            <a:rect l="l" t="t" r="r" b="b"/>
            <a:pathLst>
              <a:path w="196214" h="196214">
                <a:moveTo>
                  <a:pt x="97965" y="0"/>
                </a:moveTo>
                <a:lnTo>
                  <a:pt x="59833" y="7700"/>
                </a:lnTo>
                <a:lnTo>
                  <a:pt x="28694" y="28699"/>
                </a:lnTo>
                <a:lnTo>
                  <a:pt x="7698" y="59842"/>
                </a:lnTo>
                <a:lnTo>
                  <a:pt x="0" y="97976"/>
                </a:lnTo>
                <a:lnTo>
                  <a:pt x="7698" y="136112"/>
                </a:lnTo>
                <a:lnTo>
                  <a:pt x="28694" y="167251"/>
                </a:lnTo>
                <a:lnTo>
                  <a:pt x="59833" y="188244"/>
                </a:lnTo>
                <a:lnTo>
                  <a:pt x="97965" y="195941"/>
                </a:lnTo>
                <a:lnTo>
                  <a:pt x="136097" y="188244"/>
                </a:lnTo>
                <a:lnTo>
                  <a:pt x="167237" y="167251"/>
                </a:lnTo>
                <a:lnTo>
                  <a:pt x="188232" y="136112"/>
                </a:lnTo>
                <a:lnTo>
                  <a:pt x="195931" y="97976"/>
                </a:lnTo>
                <a:lnTo>
                  <a:pt x="188232" y="59842"/>
                </a:lnTo>
                <a:lnTo>
                  <a:pt x="167237" y="28699"/>
                </a:lnTo>
                <a:lnTo>
                  <a:pt x="136097" y="7700"/>
                </a:lnTo>
                <a:lnTo>
                  <a:pt x="97965" y="0"/>
                </a:lnTo>
                <a:close/>
              </a:path>
            </a:pathLst>
          </a:custGeom>
          <a:solidFill>
            <a:srgbClr val="6ACC44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43806" y="1214091"/>
            <a:ext cx="1609090" cy="10604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6600" b="1" spc="445" dirty="0">
                <a:latin typeface="Calibri"/>
                <a:cs typeface="Calibri"/>
              </a:rPr>
              <a:t>so</a:t>
            </a:r>
            <a:r>
              <a:rPr sz="6600" b="1" spc="365" dirty="0">
                <a:latin typeface="Calibri"/>
                <a:cs typeface="Calibri"/>
              </a:rPr>
              <a:t>r</a:t>
            </a:r>
            <a:r>
              <a:rPr sz="6600" b="1" spc="385" dirty="0">
                <a:latin typeface="Calibri"/>
                <a:cs typeface="Calibri"/>
              </a:rPr>
              <a:t>t</a:t>
            </a:r>
            <a:endParaRPr sz="66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500209" y="3557709"/>
            <a:ext cx="7734300" cy="18243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4100" spc="10" dirty="0">
                <a:latin typeface="Consolas"/>
                <a:cs typeface="Consolas"/>
              </a:rPr>
              <a:t>Ű</a:t>
            </a:r>
            <a:r>
              <a:rPr sz="4100" spc="-409" dirty="0">
                <a:latin typeface="Consolas"/>
                <a:cs typeface="Consolas"/>
              </a:rPr>
              <a:t> </a:t>
            </a:r>
            <a:r>
              <a:rPr sz="4100" spc="135" dirty="0">
                <a:latin typeface="Arial"/>
                <a:cs typeface="Arial"/>
              </a:rPr>
              <a:t>sorts</a:t>
            </a:r>
            <a:r>
              <a:rPr sz="4100" spc="-340" dirty="0">
                <a:latin typeface="Arial"/>
                <a:cs typeface="Arial"/>
              </a:rPr>
              <a:t> </a:t>
            </a:r>
            <a:r>
              <a:rPr sz="4100" spc="175" dirty="0">
                <a:latin typeface="Arial"/>
                <a:cs typeface="Arial"/>
              </a:rPr>
              <a:t>the</a:t>
            </a:r>
            <a:r>
              <a:rPr sz="4100" spc="-340" dirty="0">
                <a:latin typeface="Arial"/>
                <a:cs typeface="Arial"/>
              </a:rPr>
              <a:t> </a:t>
            </a:r>
            <a:r>
              <a:rPr sz="4100" spc="140" dirty="0">
                <a:latin typeface="Arial"/>
                <a:cs typeface="Arial"/>
              </a:rPr>
              <a:t>contents</a:t>
            </a:r>
            <a:r>
              <a:rPr sz="4100" spc="-340" dirty="0">
                <a:latin typeface="Arial"/>
                <a:cs typeface="Arial"/>
              </a:rPr>
              <a:t> </a:t>
            </a:r>
            <a:r>
              <a:rPr sz="4100" spc="250" dirty="0">
                <a:latin typeface="Arial"/>
                <a:cs typeface="Arial"/>
              </a:rPr>
              <a:t>of</a:t>
            </a:r>
            <a:r>
              <a:rPr sz="4100" spc="-340" dirty="0">
                <a:latin typeface="Arial"/>
                <a:cs typeface="Arial"/>
              </a:rPr>
              <a:t> </a:t>
            </a:r>
            <a:r>
              <a:rPr sz="4100" spc="-100" dirty="0">
                <a:latin typeface="Arial"/>
                <a:cs typeface="Arial"/>
              </a:rPr>
              <a:t>a</a:t>
            </a:r>
            <a:r>
              <a:rPr sz="4100" spc="-340" dirty="0">
                <a:latin typeface="Arial"/>
                <a:cs typeface="Arial"/>
              </a:rPr>
              <a:t> </a:t>
            </a:r>
            <a:r>
              <a:rPr sz="4100" spc="204" dirty="0">
                <a:latin typeface="Arial"/>
                <a:cs typeface="Arial"/>
              </a:rPr>
              <a:t>text</a:t>
            </a:r>
            <a:r>
              <a:rPr sz="4100" spc="-340" dirty="0">
                <a:latin typeface="Arial"/>
                <a:cs typeface="Arial"/>
              </a:rPr>
              <a:t> </a:t>
            </a:r>
            <a:r>
              <a:rPr sz="4100" spc="114" dirty="0">
                <a:latin typeface="Arial"/>
                <a:cs typeface="Arial"/>
              </a:rPr>
              <a:t>file</a:t>
            </a:r>
            <a:endParaRPr sz="4100">
              <a:latin typeface="Arial"/>
              <a:cs typeface="Arial"/>
            </a:endParaRPr>
          </a:p>
          <a:p>
            <a:pPr marL="51435" algn="ctr">
              <a:lnSpc>
                <a:spcPct val="100000"/>
              </a:lnSpc>
              <a:spcBef>
                <a:spcPts val="3155"/>
              </a:spcBef>
            </a:pPr>
            <a:r>
              <a:rPr sz="4950" spc="215" dirty="0">
                <a:latin typeface="Tahoma"/>
                <a:cs typeface="Tahoma"/>
              </a:rPr>
              <a:t>sort</a:t>
            </a:r>
            <a:r>
              <a:rPr sz="4950" spc="-1180" dirty="0">
                <a:latin typeface="Tahoma"/>
                <a:cs typeface="Tahoma"/>
              </a:rPr>
              <a:t> </a:t>
            </a:r>
            <a:r>
              <a:rPr sz="4950" spc="-60" dirty="0">
                <a:latin typeface="Tahoma"/>
                <a:cs typeface="Tahoma"/>
              </a:rPr>
              <a:t>[OPTION]... </a:t>
            </a:r>
            <a:r>
              <a:rPr sz="4950" spc="-175" dirty="0">
                <a:latin typeface="Tahoma"/>
                <a:cs typeface="Tahoma"/>
              </a:rPr>
              <a:t>[FILE]...</a:t>
            </a:r>
            <a:endParaRPr sz="495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43806" y="1214091"/>
            <a:ext cx="2409825" cy="10604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6600" b="1" spc="409" dirty="0">
                <a:latin typeface="Calibri"/>
                <a:cs typeface="Calibri"/>
              </a:rPr>
              <a:t>sort</a:t>
            </a:r>
            <a:r>
              <a:rPr sz="6600" b="1" spc="-290" dirty="0">
                <a:latin typeface="Calibri"/>
                <a:cs typeface="Calibri"/>
              </a:rPr>
              <a:t> </a:t>
            </a:r>
            <a:r>
              <a:rPr sz="6600" b="1" spc="320" dirty="0">
                <a:latin typeface="Calibri"/>
                <a:cs typeface="Calibri"/>
              </a:rPr>
              <a:t>-r</a:t>
            </a:r>
            <a:endParaRPr sz="66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064618" y="3377069"/>
            <a:ext cx="13977619" cy="9789795"/>
          </a:xfrm>
          <a:custGeom>
            <a:avLst/>
            <a:gdLst/>
            <a:ahLst/>
            <a:cxnLst/>
            <a:rect l="l" t="t" r="r" b="b"/>
            <a:pathLst>
              <a:path w="13977619" h="9789794">
                <a:moveTo>
                  <a:pt x="0" y="0"/>
                </a:moveTo>
                <a:lnTo>
                  <a:pt x="13977375" y="0"/>
                </a:lnTo>
                <a:lnTo>
                  <a:pt x="13977375" y="9789440"/>
                </a:lnTo>
                <a:lnTo>
                  <a:pt x="0" y="9789440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769518" y="3664810"/>
            <a:ext cx="12565380" cy="8376920"/>
          </a:xfrm>
          <a:custGeom>
            <a:avLst/>
            <a:gdLst/>
            <a:ahLst/>
            <a:cxnLst/>
            <a:rect l="l" t="t" r="r" b="b"/>
            <a:pathLst>
              <a:path w="12565380" h="8376920">
                <a:moveTo>
                  <a:pt x="12512708" y="0"/>
                </a:moveTo>
                <a:lnTo>
                  <a:pt x="52354" y="0"/>
                </a:lnTo>
                <a:lnTo>
                  <a:pt x="22087" y="818"/>
                </a:lnTo>
                <a:lnTo>
                  <a:pt x="6544" y="6544"/>
                </a:lnTo>
                <a:lnTo>
                  <a:pt x="818" y="22087"/>
                </a:lnTo>
                <a:lnTo>
                  <a:pt x="0" y="52354"/>
                </a:lnTo>
                <a:lnTo>
                  <a:pt x="0" y="8324353"/>
                </a:lnTo>
                <a:lnTo>
                  <a:pt x="818" y="8354621"/>
                </a:lnTo>
                <a:lnTo>
                  <a:pt x="6544" y="8370163"/>
                </a:lnTo>
                <a:lnTo>
                  <a:pt x="22087" y="8375890"/>
                </a:lnTo>
                <a:lnTo>
                  <a:pt x="52354" y="8376708"/>
                </a:lnTo>
                <a:lnTo>
                  <a:pt x="12512708" y="8376708"/>
                </a:lnTo>
                <a:lnTo>
                  <a:pt x="12542975" y="8375890"/>
                </a:lnTo>
                <a:lnTo>
                  <a:pt x="12558518" y="8370163"/>
                </a:lnTo>
                <a:lnTo>
                  <a:pt x="12564244" y="8354621"/>
                </a:lnTo>
                <a:lnTo>
                  <a:pt x="12565062" y="8324353"/>
                </a:lnTo>
                <a:lnTo>
                  <a:pt x="12565062" y="52354"/>
                </a:lnTo>
                <a:lnTo>
                  <a:pt x="12564244" y="22087"/>
                </a:lnTo>
                <a:lnTo>
                  <a:pt x="12558518" y="6544"/>
                </a:lnTo>
                <a:lnTo>
                  <a:pt x="12542975" y="818"/>
                </a:lnTo>
                <a:lnTo>
                  <a:pt x="1251270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791779" y="4263880"/>
            <a:ext cx="12542801" cy="51307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769518" y="3664810"/>
            <a:ext cx="12565380" cy="516255"/>
          </a:xfrm>
          <a:custGeom>
            <a:avLst/>
            <a:gdLst/>
            <a:ahLst/>
            <a:cxnLst/>
            <a:rect l="l" t="t" r="r" b="b"/>
            <a:pathLst>
              <a:path w="12565380" h="516254">
                <a:moveTo>
                  <a:pt x="12512708" y="0"/>
                </a:moveTo>
                <a:lnTo>
                  <a:pt x="52354" y="0"/>
                </a:lnTo>
                <a:lnTo>
                  <a:pt x="22087" y="818"/>
                </a:lnTo>
                <a:lnTo>
                  <a:pt x="6544" y="6544"/>
                </a:lnTo>
                <a:lnTo>
                  <a:pt x="818" y="22087"/>
                </a:lnTo>
                <a:lnTo>
                  <a:pt x="0" y="52354"/>
                </a:lnTo>
                <a:lnTo>
                  <a:pt x="0" y="516204"/>
                </a:lnTo>
                <a:lnTo>
                  <a:pt x="12565062" y="516204"/>
                </a:lnTo>
                <a:lnTo>
                  <a:pt x="12565062" y="52354"/>
                </a:lnTo>
                <a:lnTo>
                  <a:pt x="12564244" y="22087"/>
                </a:lnTo>
                <a:lnTo>
                  <a:pt x="12558518" y="6544"/>
                </a:lnTo>
                <a:lnTo>
                  <a:pt x="12542975" y="818"/>
                </a:lnTo>
                <a:lnTo>
                  <a:pt x="12512708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2540">
              <a:lnSpc>
                <a:spcPct val="100000"/>
              </a:lnSpc>
              <a:spcBef>
                <a:spcPts val="45"/>
              </a:spcBef>
            </a:pPr>
            <a:endParaRPr sz="2800">
              <a:latin typeface="Times New Roman"/>
              <a:cs typeface="Times New Roman"/>
            </a:endParaRPr>
          </a:p>
          <a:p>
            <a:pPr marL="2540" algn="ctr">
              <a:lnSpc>
                <a:spcPct val="100000"/>
              </a:lnSpc>
            </a:pPr>
            <a:r>
              <a:rPr spc="35" dirty="0">
                <a:latin typeface="Arial"/>
                <a:cs typeface="Arial"/>
              </a:rPr>
              <a:t>yandex</a:t>
            </a:r>
            <a:r>
              <a:rPr spc="-215" dirty="0">
                <a:latin typeface="Arial"/>
                <a:cs typeface="Arial"/>
              </a:rPr>
              <a:t> </a:t>
            </a:r>
            <a:r>
              <a:rPr spc="-150" dirty="0">
                <a:latin typeface="Arial"/>
                <a:cs typeface="Arial"/>
              </a:rPr>
              <a:t>— </a:t>
            </a:r>
            <a:r>
              <a:rPr spc="25" dirty="0">
                <a:latin typeface="Arial"/>
                <a:cs typeface="Arial"/>
              </a:rPr>
              <a:t>bash</a:t>
            </a:r>
          </a:p>
        </p:txBody>
      </p:sp>
      <p:sp>
        <p:nvSpPr>
          <p:cNvPr id="8" name="object 8"/>
          <p:cNvSpPr/>
          <p:nvPr/>
        </p:nvSpPr>
        <p:spPr>
          <a:xfrm>
            <a:off x="3937055" y="3824940"/>
            <a:ext cx="196215" cy="196215"/>
          </a:xfrm>
          <a:custGeom>
            <a:avLst/>
            <a:gdLst/>
            <a:ahLst/>
            <a:cxnLst/>
            <a:rect l="l" t="t" r="r" b="b"/>
            <a:pathLst>
              <a:path w="196214" h="196214">
                <a:moveTo>
                  <a:pt x="97965" y="0"/>
                </a:moveTo>
                <a:lnTo>
                  <a:pt x="59833" y="7700"/>
                </a:lnTo>
                <a:lnTo>
                  <a:pt x="28694" y="28699"/>
                </a:lnTo>
                <a:lnTo>
                  <a:pt x="7698" y="59842"/>
                </a:lnTo>
                <a:lnTo>
                  <a:pt x="0" y="97976"/>
                </a:lnTo>
                <a:lnTo>
                  <a:pt x="7698" y="136112"/>
                </a:lnTo>
                <a:lnTo>
                  <a:pt x="28694" y="167251"/>
                </a:lnTo>
                <a:lnTo>
                  <a:pt x="59833" y="188244"/>
                </a:lnTo>
                <a:lnTo>
                  <a:pt x="97965" y="195941"/>
                </a:lnTo>
                <a:lnTo>
                  <a:pt x="136097" y="188244"/>
                </a:lnTo>
                <a:lnTo>
                  <a:pt x="167237" y="167251"/>
                </a:lnTo>
                <a:lnTo>
                  <a:pt x="188232" y="136112"/>
                </a:lnTo>
                <a:lnTo>
                  <a:pt x="195931" y="97976"/>
                </a:lnTo>
                <a:lnTo>
                  <a:pt x="188232" y="59842"/>
                </a:lnTo>
                <a:lnTo>
                  <a:pt x="167237" y="28699"/>
                </a:lnTo>
                <a:lnTo>
                  <a:pt x="136097" y="7700"/>
                </a:lnTo>
                <a:lnTo>
                  <a:pt x="97965" y="0"/>
                </a:lnTo>
                <a:close/>
              </a:path>
            </a:pathLst>
          </a:custGeom>
          <a:solidFill>
            <a:srgbClr val="EB5B5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236116" y="3824940"/>
            <a:ext cx="196215" cy="196215"/>
          </a:xfrm>
          <a:custGeom>
            <a:avLst/>
            <a:gdLst/>
            <a:ahLst/>
            <a:cxnLst/>
            <a:rect l="l" t="t" r="r" b="b"/>
            <a:pathLst>
              <a:path w="196214" h="196214">
                <a:moveTo>
                  <a:pt x="97965" y="0"/>
                </a:moveTo>
                <a:lnTo>
                  <a:pt x="59833" y="7700"/>
                </a:lnTo>
                <a:lnTo>
                  <a:pt x="28694" y="28699"/>
                </a:lnTo>
                <a:lnTo>
                  <a:pt x="7698" y="59842"/>
                </a:lnTo>
                <a:lnTo>
                  <a:pt x="0" y="97976"/>
                </a:lnTo>
                <a:lnTo>
                  <a:pt x="7698" y="136112"/>
                </a:lnTo>
                <a:lnTo>
                  <a:pt x="28694" y="167251"/>
                </a:lnTo>
                <a:lnTo>
                  <a:pt x="59833" y="188244"/>
                </a:lnTo>
                <a:lnTo>
                  <a:pt x="97965" y="195941"/>
                </a:lnTo>
                <a:lnTo>
                  <a:pt x="136097" y="188244"/>
                </a:lnTo>
                <a:lnTo>
                  <a:pt x="167237" y="167251"/>
                </a:lnTo>
                <a:lnTo>
                  <a:pt x="188232" y="136112"/>
                </a:lnTo>
                <a:lnTo>
                  <a:pt x="195931" y="97976"/>
                </a:lnTo>
                <a:lnTo>
                  <a:pt x="188232" y="59842"/>
                </a:lnTo>
                <a:lnTo>
                  <a:pt x="167237" y="28699"/>
                </a:lnTo>
                <a:lnTo>
                  <a:pt x="136097" y="7700"/>
                </a:lnTo>
                <a:lnTo>
                  <a:pt x="97965" y="0"/>
                </a:lnTo>
                <a:close/>
              </a:path>
            </a:pathLst>
          </a:custGeom>
          <a:solidFill>
            <a:srgbClr val="F7BE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535175" y="3824940"/>
            <a:ext cx="196215" cy="196215"/>
          </a:xfrm>
          <a:custGeom>
            <a:avLst/>
            <a:gdLst/>
            <a:ahLst/>
            <a:cxnLst/>
            <a:rect l="l" t="t" r="r" b="b"/>
            <a:pathLst>
              <a:path w="196214" h="196214">
                <a:moveTo>
                  <a:pt x="97965" y="0"/>
                </a:moveTo>
                <a:lnTo>
                  <a:pt x="59833" y="7700"/>
                </a:lnTo>
                <a:lnTo>
                  <a:pt x="28694" y="28699"/>
                </a:lnTo>
                <a:lnTo>
                  <a:pt x="7698" y="59842"/>
                </a:lnTo>
                <a:lnTo>
                  <a:pt x="0" y="97976"/>
                </a:lnTo>
                <a:lnTo>
                  <a:pt x="7698" y="136112"/>
                </a:lnTo>
                <a:lnTo>
                  <a:pt x="28694" y="167251"/>
                </a:lnTo>
                <a:lnTo>
                  <a:pt x="59833" y="188244"/>
                </a:lnTo>
                <a:lnTo>
                  <a:pt x="97965" y="195941"/>
                </a:lnTo>
                <a:lnTo>
                  <a:pt x="136097" y="188244"/>
                </a:lnTo>
                <a:lnTo>
                  <a:pt x="167237" y="167251"/>
                </a:lnTo>
                <a:lnTo>
                  <a:pt x="188232" y="136112"/>
                </a:lnTo>
                <a:lnTo>
                  <a:pt x="195931" y="97976"/>
                </a:lnTo>
                <a:lnTo>
                  <a:pt x="188232" y="59842"/>
                </a:lnTo>
                <a:lnTo>
                  <a:pt x="167237" y="28699"/>
                </a:lnTo>
                <a:lnTo>
                  <a:pt x="136097" y="7700"/>
                </a:lnTo>
                <a:lnTo>
                  <a:pt x="97965" y="0"/>
                </a:lnTo>
                <a:close/>
              </a:path>
            </a:pathLst>
          </a:custGeom>
          <a:solidFill>
            <a:srgbClr val="6ACC44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43806" y="1214091"/>
            <a:ext cx="13435965" cy="10604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6600" spc="100" dirty="0">
                <a:latin typeface="Tahoma"/>
                <a:cs typeface="Tahoma"/>
              </a:rPr>
              <a:t>File</a:t>
            </a:r>
            <a:r>
              <a:rPr sz="6600" spc="-785" dirty="0">
                <a:latin typeface="Tahoma"/>
                <a:cs typeface="Tahoma"/>
              </a:rPr>
              <a:t> </a:t>
            </a:r>
            <a:r>
              <a:rPr sz="6600" spc="235" dirty="0">
                <a:latin typeface="Tahoma"/>
                <a:cs typeface="Tahoma"/>
              </a:rPr>
              <a:t>System</a:t>
            </a:r>
            <a:r>
              <a:rPr sz="6600" spc="-785" dirty="0">
                <a:latin typeface="Tahoma"/>
                <a:cs typeface="Tahoma"/>
              </a:rPr>
              <a:t> </a:t>
            </a:r>
            <a:r>
              <a:rPr sz="6600" spc="155" dirty="0">
                <a:latin typeface="Tahoma"/>
                <a:cs typeface="Tahoma"/>
              </a:rPr>
              <a:t>Exploration</a:t>
            </a:r>
            <a:r>
              <a:rPr sz="6600" spc="-785" dirty="0">
                <a:latin typeface="Tahoma"/>
                <a:cs typeface="Tahoma"/>
              </a:rPr>
              <a:t> </a:t>
            </a:r>
            <a:r>
              <a:rPr sz="6600" spc="270" dirty="0">
                <a:latin typeface="Tahoma"/>
                <a:cs typeface="Tahoma"/>
              </a:rPr>
              <a:t>Commands</a:t>
            </a:r>
            <a:endParaRPr sz="6600">
              <a:latin typeface="Tahoma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500209" y="3557709"/>
            <a:ext cx="1587500" cy="50660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100" spc="10" dirty="0">
                <a:latin typeface="Consolas"/>
                <a:cs typeface="Consolas"/>
              </a:rPr>
              <a:t>Ű</a:t>
            </a:r>
            <a:r>
              <a:rPr sz="4100" spc="-495" dirty="0">
                <a:latin typeface="Consolas"/>
                <a:cs typeface="Consolas"/>
              </a:rPr>
              <a:t> </a:t>
            </a:r>
            <a:r>
              <a:rPr sz="4100" spc="125" dirty="0">
                <a:latin typeface="Tahoma"/>
                <a:cs typeface="Tahoma"/>
              </a:rPr>
              <a:t>ls</a:t>
            </a:r>
            <a:endParaRPr sz="41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3735"/>
              </a:spcBef>
            </a:pPr>
            <a:r>
              <a:rPr sz="4100" spc="10" dirty="0">
                <a:latin typeface="Consolas"/>
                <a:cs typeface="Consolas"/>
              </a:rPr>
              <a:t>Ű</a:t>
            </a:r>
            <a:r>
              <a:rPr sz="4100" spc="-490" dirty="0">
                <a:latin typeface="Consolas"/>
                <a:cs typeface="Consolas"/>
              </a:rPr>
              <a:t> </a:t>
            </a:r>
            <a:r>
              <a:rPr sz="4100" spc="195" dirty="0">
                <a:latin typeface="Tahoma"/>
                <a:cs typeface="Tahoma"/>
              </a:rPr>
              <a:t>cd</a:t>
            </a:r>
            <a:endParaRPr sz="41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3735"/>
              </a:spcBef>
            </a:pPr>
            <a:r>
              <a:rPr sz="4100" spc="10" dirty="0">
                <a:latin typeface="Consolas"/>
                <a:cs typeface="Consolas"/>
              </a:rPr>
              <a:t>Ű</a:t>
            </a:r>
            <a:r>
              <a:rPr sz="4100" spc="-495" dirty="0">
                <a:latin typeface="Consolas"/>
                <a:cs typeface="Consolas"/>
              </a:rPr>
              <a:t> </a:t>
            </a:r>
            <a:r>
              <a:rPr sz="4100" spc="195" dirty="0">
                <a:latin typeface="Tahoma"/>
                <a:cs typeface="Tahoma"/>
              </a:rPr>
              <a:t>pwd</a:t>
            </a:r>
            <a:endParaRPr sz="41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3735"/>
              </a:spcBef>
            </a:pPr>
            <a:r>
              <a:rPr sz="4100" spc="10" dirty="0">
                <a:latin typeface="Consolas"/>
                <a:cs typeface="Consolas"/>
              </a:rPr>
              <a:t>Ű</a:t>
            </a:r>
            <a:r>
              <a:rPr sz="4100" spc="-500" dirty="0">
                <a:latin typeface="Consolas"/>
                <a:cs typeface="Consolas"/>
              </a:rPr>
              <a:t> </a:t>
            </a:r>
            <a:r>
              <a:rPr sz="4100" spc="170" dirty="0">
                <a:latin typeface="Tahoma"/>
                <a:cs typeface="Tahoma"/>
              </a:rPr>
              <a:t>du</a:t>
            </a:r>
            <a:endParaRPr sz="41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3735"/>
              </a:spcBef>
            </a:pPr>
            <a:r>
              <a:rPr sz="4100" spc="10" dirty="0">
                <a:latin typeface="Consolas"/>
                <a:cs typeface="Consolas"/>
              </a:rPr>
              <a:t>Ű</a:t>
            </a:r>
            <a:r>
              <a:rPr sz="4100" spc="-495" dirty="0">
                <a:latin typeface="Consolas"/>
                <a:cs typeface="Consolas"/>
              </a:rPr>
              <a:t> </a:t>
            </a:r>
            <a:r>
              <a:rPr sz="4100" spc="260" dirty="0">
                <a:latin typeface="Tahoma"/>
                <a:cs typeface="Tahoma"/>
              </a:rPr>
              <a:t>df</a:t>
            </a:r>
            <a:endParaRPr sz="41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43806" y="1214091"/>
            <a:ext cx="3340100" cy="10604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6600" b="1" spc="409" dirty="0">
                <a:latin typeface="Calibri"/>
                <a:cs typeface="Calibri"/>
              </a:rPr>
              <a:t>sort </a:t>
            </a:r>
            <a:r>
              <a:rPr sz="6600" b="1" spc="320" dirty="0">
                <a:latin typeface="Calibri"/>
                <a:cs typeface="Calibri"/>
              </a:rPr>
              <a:t>-r</a:t>
            </a:r>
            <a:r>
              <a:rPr sz="6600" b="1" spc="-890" dirty="0">
                <a:latin typeface="Calibri"/>
                <a:cs typeface="Calibri"/>
              </a:rPr>
              <a:t> </a:t>
            </a:r>
            <a:r>
              <a:rPr sz="6600" b="1" spc="420" dirty="0">
                <a:latin typeface="Calibri"/>
                <a:cs typeface="Calibri"/>
              </a:rPr>
              <a:t>-k</a:t>
            </a:r>
            <a:endParaRPr sz="66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064618" y="3377069"/>
            <a:ext cx="13977619" cy="9789795"/>
          </a:xfrm>
          <a:custGeom>
            <a:avLst/>
            <a:gdLst/>
            <a:ahLst/>
            <a:cxnLst/>
            <a:rect l="l" t="t" r="r" b="b"/>
            <a:pathLst>
              <a:path w="13977619" h="9789794">
                <a:moveTo>
                  <a:pt x="0" y="0"/>
                </a:moveTo>
                <a:lnTo>
                  <a:pt x="13977375" y="0"/>
                </a:lnTo>
                <a:lnTo>
                  <a:pt x="13977375" y="9789440"/>
                </a:lnTo>
                <a:lnTo>
                  <a:pt x="0" y="9789440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769518" y="3664810"/>
            <a:ext cx="12565380" cy="8376920"/>
          </a:xfrm>
          <a:custGeom>
            <a:avLst/>
            <a:gdLst/>
            <a:ahLst/>
            <a:cxnLst/>
            <a:rect l="l" t="t" r="r" b="b"/>
            <a:pathLst>
              <a:path w="12565380" h="8376920">
                <a:moveTo>
                  <a:pt x="12512708" y="0"/>
                </a:moveTo>
                <a:lnTo>
                  <a:pt x="52354" y="0"/>
                </a:lnTo>
                <a:lnTo>
                  <a:pt x="22087" y="818"/>
                </a:lnTo>
                <a:lnTo>
                  <a:pt x="6544" y="6544"/>
                </a:lnTo>
                <a:lnTo>
                  <a:pt x="818" y="22087"/>
                </a:lnTo>
                <a:lnTo>
                  <a:pt x="0" y="52354"/>
                </a:lnTo>
                <a:lnTo>
                  <a:pt x="0" y="8324353"/>
                </a:lnTo>
                <a:lnTo>
                  <a:pt x="818" y="8354621"/>
                </a:lnTo>
                <a:lnTo>
                  <a:pt x="6544" y="8370163"/>
                </a:lnTo>
                <a:lnTo>
                  <a:pt x="22087" y="8375890"/>
                </a:lnTo>
                <a:lnTo>
                  <a:pt x="52354" y="8376708"/>
                </a:lnTo>
                <a:lnTo>
                  <a:pt x="12512708" y="8376708"/>
                </a:lnTo>
                <a:lnTo>
                  <a:pt x="12542975" y="8375890"/>
                </a:lnTo>
                <a:lnTo>
                  <a:pt x="12558518" y="8370163"/>
                </a:lnTo>
                <a:lnTo>
                  <a:pt x="12564244" y="8354621"/>
                </a:lnTo>
                <a:lnTo>
                  <a:pt x="12565062" y="8324353"/>
                </a:lnTo>
                <a:lnTo>
                  <a:pt x="12565062" y="52354"/>
                </a:lnTo>
                <a:lnTo>
                  <a:pt x="12564244" y="22087"/>
                </a:lnTo>
                <a:lnTo>
                  <a:pt x="12558518" y="6544"/>
                </a:lnTo>
                <a:lnTo>
                  <a:pt x="12542975" y="818"/>
                </a:lnTo>
                <a:lnTo>
                  <a:pt x="1251270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791779" y="4263880"/>
            <a:ext cx="12542801" cy="51097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769518" y="3664810"/>
            <a:ext cx="12565380" cy="516255"/>
          </a:xfrm>
          <a:custGeom>
            <a:avLst/>
            <a:gdLst/>
            <a:ahLst/>
            <a:cxnLst/>
            <a:rect l="l" t="t" r="r" b="b"/>
            <a:pathLst>
              <a:path w="12565380" h="516254">
                <a:moveTo>
                  <a:pt x="12512708" y="0"/>
                </a:moveTo>
                <a:lnTo>
                  <a:pt x="52354" y="0"/>
                </a:lnTo>
                <a:lnTo>
                  <a:pt x="22087" y="818"/>
                </a:lnTo>
                <a:lnTo>
                  <a:pt x="6544" y="6544"/>
                </a:lnTo>
                <a:lnTo>
                  <a:pt x="818" y="22087"/>
                </a:lnTo>
                <a:lnTo>
                  <a:pt x="0" y="52354"/>
                </a:lnTo>
                <a:lnTo>
                  <a:pt x="0" y="516204"/>
                </a:lnTo>
                <a:lnTo>
                  <a:pt x="12565062" y="516204"/>
                </a:lnTo>
                <a:lnTo>
                  <a:pt x="12565062" y="52354"/>
                </a:lnTo>
                <a:lnTo>
                  <a:pt x="12564244" y="22087"/>
                </a:lnTo>
                <a:lnTo>
                  <a:pt x="12558518" y="6544"/>
                </a:lnTo>
                <a:lnTo>
                  <a:pt x="12542975" y="818"/>
                </a:lnTo>
                <a:lnTo>
                  <a:pt x="12512708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2540">
              <a:lnSpc>
                <a:spcPct val="100000"/>
              </a:lnSpc>
              <a:spcBef>
                <a:spcPts val="45"/>
              </a:spcBef>
            </a:pPr>
            <a:endParaRPr sz="2800">
              <a:latin typeface="Times New Roman"/>
              <a:cs typeface="Times New Roman"/>
            </a:endParaRPr>
          </a:p>
          <a:p>
            <a:pPr marL="2540" algn="ctr">
              <a:lnSpc>
                <a:spcPct val="100000"/>
              </a:lnSpc>
            </a:pPr>
            <a:r>
              <a:rPr spc="35" dirty="0">
                <a:latin typeface="Arial"/>
                <a:cs typeface="Arial"/>
              </a:rPr>
              <a:t>yandex</a:t>
            </a:r>
            <a:r>
              <a:rPr spc="-215" dirty="0">
                <a:latin typeface="Arial"/>
                <a:cs typeface="Arial"/>
              </a:rPr>
              <a:t> </a:t>
            </a:r>
            <a:r>
              <a:rPr spc="-150" dirty="0">
                <a:latin typeface="Arial"/>
                <a:cs typeface="Arial"/>
              </a:rPr>
              <a:t>— </a:t>
            </a:r>
            <a:r>
              <a:rPr spc="25" dirty="0">
                <a:latin typeface="Arial"/>
                <a:cs typeface="Arial"/>
              </a:rPr>
              <a:t>bash</a:t>
            </a:r>
          </a:p>
        </p:txBody>
      </p:sp>
      <p:sp>
        <p:nvSpPr>
          <p:cNvPr id="8" name="object 8"/>
          <p:cNvSpPr/>
          <p:nvPr/>
        </p:nvSpPr>
        <p:spPr>
          <a:xfrm>
            <a:off x="3937055" y="3824940"/>
            <a:ext cx="196215" cy="196215"/>
          </a:xfrm>
          <a:custGeom>
            <a:avLst/>
            <a:gdLst/>
            <a:ahLst/>
            <a:cxnLst/>
            <a:rect l="l" t="t" r="r" b="b"/>
            <a:pathLst>
              <a:path w="196214" h="196214">
                <a:moveTo>
                  <a:pt x="97965" y="0"/>
                </a:moveTo>
                <a:lnTo>
                  <a:pt x="59833" y="7700"/>
                </a:lnTo>
                <a:lnTo>
                  <a:pt x="28694" y="28699"/>
                </a:lnTo>
                <a:lnTo>
                  <a:pt x="7698" y="59842"/>
                </a:lnTo>
                <a:lnTo>
                  <a:pt x="0" y="97976"/>
                </a:lnTo>
                <a:lnTo>
                  <a:pt x="7698" y="136112"/>
                </a:lnTo>
                <a:lnTo>
                  <a:pt x="28694" y="167251"/>
                </a:lnTo>
                <a:lnTo>
                  <a:pt x="59833" y="188244"/>
                </a:lnTo>
                <a:lnTo>
                  <a:pt x="97965" y="195941"/>
                </a:lnTo>
                <a:lnTo>
                  <a:pt x="136097" y="188244"/>
                </a:lnTo>
                <a:lnTo>
                  <a:pt x="167237" y="167251"/>
                </a:lnTo>
                <a:lnTo>
                  <a:pt x="188232" y="136112"/>
                </a:lnTo>
                <a:lnTo>
                  <a:pt x="195931" y="97976"/>
                </a:lnTo>
                <a:lnTo>
                  <a:pt x="188232" y="59842"/>
                </a:lnTo>
                <a:lnTo>
                  <a:pt x="167237" y="28699"/>
                </a:lnTo>
                <a:lnTo>
                  <a:pt x="136097" y="7700"/>
                </a:lnTo>
                <a:lnTo>
                  <a:pt x="97965" y="0"/>
                </a:lnTo>
                <a:close/>
              </a:path>
            </a:pathLst>
          </a:custGeom>
          <a:solidFill>
            <a:srgbClr val="EB5B5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236116" y="3824940"/>
            <a:ext cx="196215" cy="196215"/>
          </a:xfrm>
          <a:custGeom>
            <a:avLst/>
            <a:gdLst/>
            <a:ahLst/>
            <a:cxnLst/>
            <a:rect l="l" t="t" r="r" b="b"/>
            <a:pathLst>
              <a:path w="196214" h="196214">
                <a:moveTo>
                  <a:pt x="97965" y="0"/>
                </a:moveTo>
                <a:lnTo>
                  <a:pt x="59833" y="7700"/>
                </a:lnTo>
                <a:lnTo>
                  <a:pt x="28694" y="28699"/>
                </a:lnTo>
                <a:lnTo>
                  <a:pt x="7698" y="59842"/>
                </a:lnTo>
                <a:lnTo>
                  <a:pt x="0" y="97976"/>
                </a:lnTo>
                <a:lnTo>
                  <a:pt x="7698" y="136112"/>
                </a:lnTo>
                <a:lnTo>
                  <a:pt x="28694" y="167251"/>
                </a:lnTo>
                <a:lnTo>
                  <a:pt x="59833" y="188244"/>
                </a:lnTo>
                <a:lnTo>
                  <a:pt x="97965" y="195941"/>
                </a:lnTo>
                <a:lnTo>
                  <a:pt x="136097" y="188244"/>
                </a:lnTo>
                <a:lnTo>
                  <a:pt x="167237" y="167251"/>
                </a:lnTo>
                <a:lnTo>
                  <a:pt x="188232" y="136112"/>
                </a:lnTo>
                <a:lnTo>
                  <a:pt x="195931" y="97976"/>
                </a:lnTo>
                <a:lnTo>
                  <a:pt x="188232" y="59842"/>
                </a:lnTo>
                <a:lnTo>
                  <a:pt x="167237" y="28699"/>
                </a:lnTo>
                <a:lnTo>
                  <a:pt x="136097" y="7700"/>
                </a:lnTo>
                <a:lnTo>
                  <a:pt x="97965" y="0"/>
                </a:lnTo>
                <a:close/>
              </a:path>
            </a:pathLst>
          </a:custGeom>
          <a:solidFill>
            <a:srgbClr val="F7BE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535175" y="3824940"/>
            <a:ext cx="196215" cy="196215"/>
          </a:xfrm>
          <a:custGeom>
            <a:avLst/>
            <a:gdLst/>
            <a:ahLst/>
            <a:cxnLst/>
            <a:rect l="l" t="t" r="r" b="b"/>
            <a:pathLst>
              <a:path w="196214" h="196214">
                <a:moveTo>
                  <a:pt x="97965" y="0"/>
                </a:moveTo>
                <a:lnTo>
                  <a:pt x="59833" y="7700"/>
                </a:lnTo>
                <a:lnTo>
                  <a:pt x="28694" y="28699"/>
                </a:lnTo>
                <a:lnTo>
                  <a:pt x="7698" y="59842"/>
                </a:lnTo>
                <a:lnTo>
                  <a:pt x="0" y="97976"/>
                </a:lnTo>
                <a:lnTo>
                  <a:pt x="7698" y="136112"/>
                </a:lnTo>
                <a:lnTo>
                  <a:pt x="28694" y="167251"/>
                </a:lnTo>
                <a:lnTo>
                  <a:pt x="59833" y="188244"/>
                </a:lnTo>
                <a:lnTo>
                  <a:pt x="97965" y="195941"/>
                </a:lnTo>
                <a:lnTo>
                  <a:pt x="136097" y="188244"/>
                </a:lnTo>
                <a:lnTo>
                  <a:pt x="167237" y="167251"/>
                </a:lnTo>
                <a:lnTo>
                  <a:pt x="188232" y="136112"/>
                </a:lnTo>
                <a:lnTo>
                  <a:pt x="195931" y="97976"/>
                </a:lnTo>
                <a:lnTo>
                  <a:pt x="188232" y="59842"/>
                </a:lnTo>
                <a:lnTo>
                  <a:pt x="167237" y="28699"/>
                </a:lnTo>
                <a:lnTo>
                  <a:pt x="136097" y="7700"/>
                </a:lnTo>
                <a:lnTo>
                  <a:pt x="97965" y="0"/>
                </a:lnTo>
                <a:close/>
              </a:path>
            </a:pathLst>
          </a:custGeom>
          <a:solidFill>
            <a:srgbClr val="6ACC44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43806" y="1214091"/>
            <a:ext cx="4299585" cy="10604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6600" b="1" spc="409" dirty="0">
                <a:latin typeface="Calibri"/>
                <a:cs typeface="Calibri"/>
              </a:rPr>
              <a:t>sort</a:t>
            </a:r>
            <a:r>
              <a:rPr sz="6600" b="1" spc="-225" dirty="0">
                <a:latin typeface="Calibri"/>
                <a:cs typeface="Calibri"/>
              </a:rPr>
              <a:t> </a:t>
            </a:r>
            <a:r>
              <a:rPr sz="6600" b="1" spc="320" dirty="0">
                <a:latin typeface="Calibri"/>
                <a:cs typeface="Calibri"/>
              </a:rPr>
              <a:t>-r</a:t>
            </a:r>
            <a:r>
              <a:rPr sz="6600" b="1" spc="-225" dirty="0">
                <a:latin typeface="Calibri"/>
                <a:cs typeface="Calibri"/>
              </a:rPr>
              <a:t> </a:t>
            </a:r>
            <a:r>
              <a:rPr sz="6600" b="1" spc="420" dirty="0">
                <a:latin typeface="Calibri"/>
                <a:cs typeface="Calibri"/>
              </a:rPr>
              <a:t>-k</a:t>
            </a:r>
            <a:r>
              <a:rPr sz="6600" b="1" spc="-225" dirty="0">
                <a:latin typeface="Calibri"/>
                <a:cs typeface="Calibri"/>
              </a:rPr>
              <a:t> </a:t>
            </a:r>
            <a:r>
              <a:rPr sz="6600" b="1" spc="345" dirty="0">
                <a:latin typeface="Calibri"/>
                <a:cs typeface="Calibri"/>
              </a:rPr>
              <a:t>-n</a:t>
            </a:r>
            <a:endParaRPr sz="66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064618" y="3377069"/>
            <a:ext cx="13977619" cy="9789795"/>
          </a:xfrm>
          <a:custGeom>
            <a:avLst/>
            <a:gdLst/>
            <a:ahLst/>
            <a:cxnLst/>
            <a:rect l="l" t="t" r="r" b="b"/>
            <a:pathLst>
              <a:path w="13977619" h="9789794">
                <a:moveTo>
                  <a:pt x="0" y="0"/>
                </a:moveTo>
                <a:lnTo>
                  <a:pt x="13977375" y="0"/>
                </a:lnTo>
                <a:lnTo>
                  <a:pt x="13977375" y="9789440"/>
                </a:lnTo>
                <a:lnTo>
                  <a:pt x="0" y="9789440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769518" y="3664810"/>
            <a:ext cx="12565380" cy="8376920"/>
          </a:xfrm>
          <a:custGeom>
            <a:avLst/>
            <a:gdLst/>
            <a:ahLst/>
            <a:cxnLst/>
            <a:rect l="l" t="t" r="r" b="b"/>
            <a:pathLst>
              <a:path w="12565380" h="8376920">
                <a:moveTo>
                  <a:pt x="12512708" y="0"/>
                </a:moveTo>
                <a:lnTo>
                  <a:pt x="52354" y="0"/>
                </a:lnTo>
                <a:lnTo>
                  <a:pt x="22087" y="818"/>
                </a:lnTo>
                <a:lnTo>
                  <a:pt x="6544" y="6544"/>
                </a:lnTo>
                <a:lnTo>
                  <a:pt x="818" y="22087"/>
                </a:lnTo>
                <a:lnTo>
                  <a:pt x="0" y="52354"/>
                </a:lnTo>
                <a:lnTo>
                  <a:pt x="0" y="8324353"/>
                </a:lnTo>
                <a:lnTo>
                  <a:pt x="818" y="8354621"/>
                </a:lnTo>
                <a:lnTo>
                  <a:pt x="6544" y="8370163"/>
                </a:lnTo>
                <a:lnTo>
                  <a:pt x="22087" y="8375890"/>
                </a:lnTo>
                <a:lnTo>
                  <a:pt x="52354" y="8376708"/>
                </a:lnTo>
                <a:lnTo>
                  <a:pt x="12512708" y="8376708"/>
                </a:lnTo>
                <a:lnTo>
                  <a:pt x="12542975" y="8375890"/>
                </a:lnTo>
                <a:lnTo>
                  <a:pt x="12558518" y="8370163"/>
                </a:lnTo>
                <a:lnTo>
                  <a:pt x="12564244" y="8354621"/>
                </a:lnTo>
                <a:lnTo>
                  <a:pt x="12565062" y="8324353"/>
                </a:lnTo>
                <a:lnTo>
                  <a:pt x="12565062" y="52354"/>
                </a:lnTo>
                <a:lnTo>
                  <a:pt x="12564244" y="22087"/>
                </a:lnTo>
                <a:lnTo>
                  <a:pt x="12558518" y="6544"/>
                </a:lnTo>
                <a:lnTo>
                  <a:pt x="12542975" y="818"/>
                </a:lnTo>
                <a:lnTo>
                  <a:pt x="1251270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791779" y="4263880"/>
            <a:ext cx="12542801" cy="506790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769518" y="3664810"/>
            <a:ext cx="12565380" cy="516255"/>
          </a:xfrm>
          <a:custGeom>
            <a:avLst/>
            <a:gdLst/>
            <a:ahLst/>
            <a:cxnLst/>
            <a:rect l="l" t="t" r="r" b="b"/>
            <a:pathLst>
              <a:path w="12565380" h="516254">
                <a:moveTo>
                  <a:pt x="12512708" y="0"/>
                </a:moveTo>
                <a:lnTo>
                  <a:pt x="52354" y="0"/>
                </a:lnTo>
                <a:lnTo>
                  <a:pt x="22087" y="818"/>
                </a:lnTo>
                <a:lnTo>
                  <a:pt x="6544" y="6544"/>
                </a:lnTo>
                <a:lnTo>
                  <a:pt x="818" y="22087"/>
                </a:lnTo>
                <a:lnTo>
                  <a:pt x="0" y="52354"/>
                </a:lnTo>
                <a:lnTo>
                  <a:pt x="0" y="516204"/>
                </a:lnTo>
                <a:lnTo>
                  <a:pt x="12565062" y="516204"/>
                </a:lnTo>
                <a:lnTo>
                  <a:pt x="12565062" y="52354"/>
                </a:lnTo>
                <a:lnTo>
                  <a:pt x="12564244" y="22087"/>
                </a:lnTo>
                <a:lnTo>
                  <a:pt x="12558518" y="6544"/>
                </a:lnTo>
                <a:lnTo>
                  <a:pt x="12542975" y="818"/>
                </a:lnTo>
                <a:lnTo>
                  <a:pt x="12512708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2540">
              <a:lnSpc>
                <a:spcPct val="100000"/>
              </a:lnSpc>
              <a:spcBef>
                <a:spcPts val="45"/>
              </a:spcBef>
            </a:pPr>
            <a:endParaRPr sz="2800">
              <a:latin typeface="Times New Roman"/>
              <a:cs typeface="Times New Roman"/>
            </a:endParaRPr>
          </a:p>
          <a:p>
            <a:pPr marL="2540" algn="ctr">
              <a:lnSpc>
                <a:spcPct val="100000"/>
              </a:lnSpc>
            </a:pPr>
            <a:r>
              <a:rPr spc="35" dirty="0">
                <a:latin typeface="Arial"/>
                <a:cs typeface="Arial"/>
              </a:rPr>
              <a:t>yandex</a:t>
            </a:r>
            <a:r>
              <a:rPr spc="-215" dirty="0">
                <a:latin typeface="Arial"/>
                <a:cs typeface="Arial"/>
              </a:rPr>
              <a:t> </a:t>
            </a:r>
            <a:r>
              <a:rPr spc="-150" dirty="0">
                <a:latin typeface="Arial"/>
                <a:cs typeface="Arial"/>
              </a:rPr>
              <a:t>— </a:t>
            </a:r>
            <a:r>
              <a:rPr spc="25" dirty="0">
                <a:latin typeface="Arial"/>
                <a:cs typeface="Arial"/>
              </a:rPr>
              <a:t>bash</a:t>
            </a:r>
          </a:p>
        </p:txBody>
      </p:sp>
      <p:sp>
        <p:nvSpPr>
          <p:cNvPr id="8" name="object 8"/>
          <p:cNvSpPr/>
          <p:nvPr/>
        </p:nvSpPr>
        <p:spPr>
          <a:xfrm>
            <a:off x="3937055" y="3824940"/>
            <a:ext cx="196215" cy="196215"/>
          </a:xfrm>
          <a:custGeom>
            <a:avLst/>
            <a:gdLst/>
            <a:ahLst/>
            <a:cxnLst/>
            <a:rect l="l" t="t" r="r" b="b"/>
            <a:pathLst>
              <a:path w="196214" h="196214">
                <a:moveTo>
                  <a:pt x="97965" y="0"/>
                </a:moveTo>
                <a:lnTo>
                  <a:pt x="59833" y="7700"/>
                </a:lnTo>
                <a:lnTo>
                  <a:pt x="28694" y="28699"/>
                </a:lnTo>
                <a:lnTo>
                  <a:pt x="7698" y="59842"/>
                </a:lnTo>
                <a:lnTo>
                  <a:pt x="0" y="97976"/>
                </a:lnTo>
                <a:lnTo>
                  <a:pt x="7698" y="136112"/>
                </a:lnTo>
                <a:lnTo>
                  <a:pt x="28694" y="167251"/>
                </a:lnTo>
                <a:lnTo>
                  <a:pt x="59833" y="188244"/>
                </a:lnTo>
                <a:lnTo>
                  <a:pt x="97965" y="195941"/>
                </a:lnTo>
                <a:lnTo>
                  <a:pt x="136097" y="188244"/>
                </a:lnTo>
                <a:lnTo>
                  <a:pt x="167237" y="167251"/>
                </a:lnTo>
                <a:lnTo>
                  <a:pt x="188232" y="136112"/>
                </a:lnTo>
                <a:lnTo>
                  <a:pt x="195931" y="97976"/>
                </a:lnTo>
                <a:lnTo>
                  <a:pt x="188232" y="59842"/>
                </a:lnTo>
                <a:lnTo>
                  <a:pt x="167237" y="28699"/>
                </a:lnTo>
                <a:lnTo>
                  <a:pt x="136097" y="7700"/>
                </a:lnTo>
                <a:lnTo>
                  <a:pt x="97965" y="0"/>
                </a:lnTo>
                <a:close/>
              </a:path>
            </a:pathLst>
          </a:custGeom>
          <a:solidFill>
            <a:srgbClr val="EB5B5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236116" y="3824940"/>
            <a:ext cx="196215" cy="196215"/>
          </a:xfrm>
          <a:custGeom>
            <a:avLst/>
            <a:gdLst/>
            <a:ahLst/>
            <a:cxnLst/>
            <a:rect l="l" t="t" r="r" b="b"/>
            <a:pathLst>
              <a:path w="196214" h="196214">
                <a:moveTo>
                  <a:pt x="97965" y="0"/>
                </a:moveTo>
                <a:lnTo>
                  <a:pt x="59833" y="7700"/>
                </a:lnTo>
                <a:lnTo>
                  <a:pt x="28694" y="28699"/>
                </a:lnTo>
                <a:lnTo>
                  <a:pt x="7698" y="59842"/>
                </a:lnTo>
                <a:lnTo>
                  <a:pt x="0" y="97976"/>
                </a:lnTo>
                <a:lnTo>
                  <a:pt x="7698" y="136112"/>
                </a:lnTo>
                <a:lnTo>
                  <a:pt x="28694" y="167251"/>
                </a:lnTo>
                <a:lnTo>
                  <a:pt x="59833" y="188244"/>
                </a:lnTo>
                <a:lnTo>
                  <a:pt x="97965" y="195941"/>
                </a:lnTo>
                <a:lnTo>
                  <a:pt x="136097" y="188244"/>
                </a:lnTo>
                <a:lnTo>
                  <a:pt x="167237" y="167251"/>
                </a:lnTo>
                <a:lnTo>
                  <a:pt x="188232" y="136112"/>
                </a:lnTo>
                <a:lnTo>
                  <a:pt x="195931" y="97976"/>
                </a:lnTo>
                <a:lnTo>
                  <a:pt x="188232" y="59842"/>
                </a:lnTo>
                <a:lnTo>
                  <a:pt x="167237" y="28699"/>
                </a:lnTo>
                <a:lnTo>
                  <a:pt x="136097" y="7700"/>
                </a:lnTo>
                <a:lnTo>
                  <a:pt x="97965" y="0"/>
                </a:lnTo>
                <a:close/>
              </a:path>
            </a:pathLst>
          </a:custGeom>
          <a:solidFill>
            <a:srgbClr val="F7BE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535175" y="3824940"/>
            <a:ext cx="196215" cy="196215"/>
          </a:xfrm>
          <a:custGeom>
            <a:avLst/>
            <a:gdLst/>
            <a:ahLst/>
            <a:cxnLst/>
            <a:rect l="l" t="t" r="r" b="b"/>
            <a:pathLst>
              <a:path w="196214" h="196214">
                <a:moveTo>
                  <a:pt x="97965" y="0"/>
                </a:moveTo>
                <a:lnTo>
                  <a:pt x="59833" y="7700"/>
                </a:lnTo>
                <a:lnTo>
                  <a:pt x="28694" y="28699"/>
                </a:lnTo>
                <a:lnTo>
                  <a:pt x="7698" y="59842"/>
                </a:lnTo>
                <a:lnTo>
                  <a:pt x="0" y="97976"/>
                </a:lnTo>
                <a:lnTo>
                  <a:pt x="7698" y="136112"/>
                </a:lnTo>
                <a:lnTo>
                  <a:pt x="28694" y="167251"/>
                </a:lnTo>
                <a:lnTo>
                  <a:pt x="59833" y="188244"/>
                </a:lnTo>
                <a:lnTo>
                  <a:pt x="97965" y="195941"/>
                </a:lnTo>
                <a:lnTo>
                  <a:pt x="136097" y="188244"/>
                </a:lnTo>
                <a:lnTo>
                  <a:pt x="167237" y="167251"/>
                </a:lnTo>
                <a:lnTo>
                  <a:pt x="188232" y="136112"/>
                </a:lnTo>
                <a:lnTo>
                  <a:pt x="195931" y="97976"/>
                </a:lnTo>
                <a:lnTo>
                  <a:pt x="188232" y="59842"/>
                </a:lnTo>
                <a:lnTo>
                  <a:pt x="167237" y="28699"/>
                </a:lnTo>
                <a:lnTo>
                  <a:pt x="136097" y="7700"/>
                </a:lnTo>
                <a:lnTo>
                  <a:pt x="97965" y="0"/>
                </a:lnTo>
                <a:close/>
              </a:path>
            </a:pathLst>
          </a:custGeom>
          <a:solidFill>
            <a:srgbClr val="6ACC44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43806" y="1214091"/>
            <a:ext cx="1656080" cy="10604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6600" b="1" spc="495" dirty="0">
                <a:latin typeface="Calibri"/>
                <a:cs typeface="Calibri"/>
              </a:rPr>
              <a:t>awk</a:t>
            </a:r>
            <a:endParaRPr sz="66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500209" y="3557709"/>
            <a:ext cx="15956915" cy="33870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100" spc="10" dirty="0">
                <a:latin typeface="Consolas"/>
                <a:cs typeface="Consolas"/>
              </a:rPr>
              <a:t>Ű</a:t>
            </a:r>
            <a:r>
              <a:rPr sz="4100" spc="-405" dirty="0">
                <a:latin typeface="Consolas"/>
                <a:cs typeface="Consolas"/>
              </a:rPr>
              <a:t> </a:t>
            </a:r>
            <a:r>
              <a:rPr sz="4100" spc="75" dirty="0">
                <a:latin typeface="Arial"/>
                <a:cs typeface="Arial"/>
              </a:rPr>
              <a:t>"Aho,</a:t>
            </a:r>
            <a:r>
              <a:rPr sz="4100" spc="-340" dirty="0">
                <a:latin typeface="Arial"/>
                <a:cs typeface="Arial"/>
              </a:rPr>
              <a:t> </a:t>
            </a:r>
            <a:r>
              <a:rPr sz="4100" spc="55" dirty="0">
                <a:latin typeface="Arial"/>
                <a:cs typeface="Arial"/>
              </a:rPr>
              <a:t>Weinberger,</a:t>
            </a:r>
            <a:r>
              <a:rPr sz="4100" spc="-340" dirty="0">
                <a:latin typeface="Arial"/>
                <a:cs typeface="Arial"/>
              </a:rPr>
              <a:t> </a:t>
            </a:r>
            <a:r>
              <a:rPr sz="4100" spc="90" dirty="0">
                <a:latin typeface="Arial"/>
                <a:cs typeface="Arial"/>
              </a:rPr>
              <a:t>and</a:t>
            </a:r>
            <a:r>
              <a:rPr sz="4100" spc="-340" dirty="0">
                <a:latin typeface="Arial"/>
                <a:cs typeface="Arial"/>
              </a:rPr>
              <a:t> </a:t>
            </a:r>
            <a:r>
              <a:rPr sz="4100" spc="75" dirty="0">
                <a:latin typeface="Arial"/>
                <a:cs typeface="Arial"/>
              </a:rPr>
              <a:t>Kernighan”,</a:t>
            </a:r>
            <a:r>
              <a:rPr sz="4100" spc="-340" dirty="0">
                <a:latin typeface="Arial"/>
                <a:cs typeface="Arial"/>
              </a:rPr>
              <a:t> </a:t>
            </a:r>
            <a:r>
              <a:rPr sz="4100" spc="-10" dirty="0">
                <a:latin typeface="Arial"/>
                <a:cs typeface="Arial"/>
              </a:rPr>
              <a:t>Bell</a:t>
            </a:r>
            <a:r>
              <a:rPr sz="4100" spc="-340" dirty="0">
                <a:latin typeface="Arial"/>
                <a:cs typeface="Arial"/>
              </a:rPr>
              <a:t> </a:t>
            </a:r>
            <a:r>
              <a:rPr sz="4100" spc="10" dirty="0">
                <a:latin typeface="Arial"/>
                <a:cs typeface="Arial"/>
              </a:rPr>
              <a:t>Labs,</a:t>
            </a:r>
            <a:r>
              <a:rPr sz="4100" spc="-340" dirty="0">
                <a:latin typeface="Arial"/>
                <a:cs typeface="Arial"/>
              </a:rPr>
              <a:t> </a:t>
            </a:r>
            <a:r>
              <a:rPr sz="4100" spc="5" dirty="0">
                <a:latin typeface="Arial"/>
                <a:cs typeface="Arial"/>
              </a:rPr>
              <a:t>1970s</a:t>
            </a:r>
            <a:endParaRPr sz="4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735"/>
              </a:spcBef>
            </a:pPr>
            <a:r>
              <a:rPr sz="4100" spc="10" dirty="0">
                <a:latin typeface="Consolas"/>
                <a:cs typeface="Consolas"/>
              </a:rPr>
              <a:t>Ű</a:t>
            </a:r>
            <a:r>
              <a:rPr sz="4100" spc="-409" dirty="0">
                <a:latin typeface="Consolas"/>
                <a:cs typeface="Consolas"/>
              </a:rPr>
              <a:t> </a:t>
            </a:r>
            <a:r>
              <a:rPr sz="4100" spc="150" dirty="0">
                <a:latin typeface="Arial"/>
                <a:cs typeface="Arial"/>
              </a:rPr>
              <a:t>interpreted</a:t>
            </a:r>
            <a:r>
              <a:rPr sz="4100" spc="-340" dirty="0">
                <a:latin typeface="Arial"/>
                <a:cs typeface="Arial"/>
              </a:rPr>
              <a:t> </a:t>
            </a:r>
            <a:r>
              <a:rPr sz="4100" spc="150" dirty="0">
                <a:latin typeface="Arial"/>
                <a:cs typeface="Arial"/>
              </a:rPr>
              <a:t>programming</a:t>
            </a:r>
            <a:r>
              <a:rPr sz="4100" spc="-340" dirty="0">
                <a:latin typeface="Arial"/>
                <a:cs typeface="Arial"/>
              </a:rPr>
              <a:t> </a:t>
            </a:r>
            <a:r>
              <a:rPr sz="4100" spc="60" dirty="0">
                <a:latin typeface="Arial"/>
                <a:cs typeface="Arial"/>
              </a:rPr>
              <a:t>language</a:t>
            </a:r>
            <a:r>
              <a:rPr sz="4100" spc="-340" dirty="0">
                <a:latin typeface="Arial"/>
                <a:cs typeface="Arial"/>
              </a:rPr>
              <a:t> </a:t>
            </a:r>
            <a:r>
              <a:rPr sz="4100" spc="204" dirty="0">
                <a:latin typeface="Arial"/>
                <a:cs typeface="Arial"/>
              </a:rPr>
              <a:t>text</a:t>
            </a:r>
            <a:r>
              <a:rPr sz="4100" spc="-340" dirty="0">
                <a:latin typeface="Arial"/>
                <a:cs typeface="Arial"/>
              </a:rPr>
              <a:t> </a:t>
            </a:r>
            <a:r>
              <a:rPr sz="4100" spc="75" dirty="0">
                <a:latin typeface="Arial"/>
                <a:cs typeface="Arial"/>
              </a:rPr>
              <a:t>processing</a:t>
            </a:r>
            <a:endParaRPr sz="41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5900">
              <a:latin typeface="Times New Roman"/>
              <a:cs typeface="Times New Roman"/>
            </a:endParaRPr>
          </a:p>
          <a:p>
            <a:pPr marL="566420">
              <a:lnSpc>
                <a:spcPct val="100000"/>
              </a:lnSpc>
            </a:pPr>
            <a:r>
              <a:rPr sz="4950" spc="170" dirty="0">
                <a:latin typeface="Arial"/>
                <a:cs typeface="Arial"/>
              </a:rPr>
              <a:t>awk</a:t>
            </a:r>
            <a:r>
              <a:rPr sz="4950" spc="-409" dirty="0">
                <a:latin typeface="Arial"/>
                <a:cs typeface="Arial"/>
              </a:rPr>
              <a:t> </a:t>
            </a:r>
            <a:r>
              <a:rPr sz="4950" spc="45" dirty="0">
                <a:latin typeface="Arial"/>
                <a:cs typeface="Arial"/>
              </a:rPr>
              <a:t>[</a:t>
            </a:r>
            <a:r>
              <a:rPr sz="4950" spc="-409" dirty="0">
                <a:latin typeface="Arial"/>
                <a:cs typeface="Arial"/>
              </a:rPr>
              <a:t> </a:t>
            </a:r>
            <a:r>
              <a:rPr sz="4950" spc="-80" dirty="0">
                <a:latin typeface="Arial"/>
                <a:cs typeface="Arial"/>
              </a:rPr>
              <a:t>-F</a:t>
            </a:r>
            <a:r>
              <a:rPr sz="4950" spc="-409" dirty="0">
                <a:latin typeface="Arial"/>
                <a:cs typeface="Arial"/>
              </a:rPr>
              <a:t> </a:t>
            </a:r>
            <a:r>
              <a:rPr sz="4950" spc="245" dirty="0">
                <a:latin typeface="Arial"/>
                <a:cs typeface="Arial"/>
              </a:rPr>
              <a:t>fs</a:t>
            </a:r>
            <a:r>
              <a:rPr sz="4950" spc="-409" dirty="0">
                <a:latin typeface="Arial"/>
                <a:cs typeface="Arial"/>
              </a:rPr>
              <a:t> </a:t>
            </a:r>
            <a:r>
              <a:rPr sz="4950" spc="45" dirty="0">
                <a:latin typeface="Arial"/>
                <a:cs typeface="Arial"/>
              </a:rPr>
              <a:t>]</a:t>
            </a:r>
            <a:r>
              <a:rPr sz="4950" spc="-409" dirty="0">
                <a:latin typeface="Arial"/>
                <a:cs typeface="Arial"/>
              </a:rPr>
              <a:t> </a:t>
            </a:r>
            <a:r>
              <a:rPr sz="4950" spc="45" dirty="0">
                <a:latin typeface="Arial"/>
                <a:cs typeface="Arial"/>
              </a:rPr>
              <a:t>[</a:t>
            </a:r>
            <a:r>
              <a:rPr sz="4950" spc="-409" dirty="0">
                <a:latin typeface="Arial"/>
                <a:cs typeface="Arial"/>
              </a:rPr>
              <a:t> </a:t>
            </a:r>
            <a:r>
              <a:rPr sz="4950" spc="120" dirty="0">
                <a:latin typeface="Arial"/>
                <a:cs typeface="Arial"/>
              </a:rPr>
              <a:t>-v</a:t>
            </a:r>
            <a:r>
              <a:rPr sz="4950" spc="-409" dirty="0">
                <a:latin typeface="Arial"/>
                <a:cs typeface="Arial"/>
              </a:rPr>
              <a:t> </a:t>
            </a:r>
            <a:r>
              <a:rPr sz="4950" spc="50" dirty="0">
                <a:latin typeface="Arial"/>
                <a:cs typeface="Arial"/>
              </a:rPr>
              <a:t>var=value</a:t>
            </a:r>
            <a:r>
              <a:rPr sz="4950" spc="-409" dirty="0">
                <a:latin typeface="Arial"/>
                <a:cs typeface="Arial"/>
              </a:rPr>
              <a:t> </a:t>
            </a:r>
            <a:r>
              <a:rPr sz="4950" spc="45" dirty="0">
                <a:latin typeface="Arial"/>
                <a:cs typeface="Arial"/>
              </a:rPr>
              <a:t>]</a:t>
            </a:r>
            <a:r>
              <a:rPr sz="4950" spc="-409" dirty="0">
                <a:latin typeface="Arial"/>
                <a:cs typeface="Arial"/>
              </a:rPr>
              <a:t> </a:t>
            </a:r>
            <a:r>
              <a:rPr sz="4950" spc="45" dirty="0">
                <a:latin typeface="Arial"/>
                <a:cs typeface="Arial"/>
              </a:rPr>
              <a:t>[</a:t>
            </a:r>
            <a:r>
              <a:rPr sz="4950" spc="-409" dirty="0">
                <a:latin typeface="Arial"/>
                <a:cs typeface="Arial"/>
              </a:rPr>
              <a:t> </a:t>
            </a:r>
            <a:r>
              <a:rPr sz="4950" spc="260" dirty="0">
                <a:latin typeface="Arial"/>
                <a:cs typeface="Arial"/>
              </a:rPr>
              <a:t>'prog'</a:t>
            </a:r>
            <a:r>
              <a:rPr sz="4950" spc="-409" dirty="0">
                <a:latin typeface="Arial"/>
                <a:cs typeface="Arial"/>
              </a:rPr>
              <a:t> </a:t>
            </a:r>
            <a:r>
              <a:rPr sz="4950" spc="100" dirty="0">
                <a:latin typeface="Arial"/>
                <a:cs typeface="Arial"/>
              </a:rPr>
              <a:t>|</a:t>
            </a:r>
            <a:r>
              <a:rPr sz="4950" spc="-409" dirty="0">
                <a:latin typeface="Arial"/>
                <a:cs typeface="Arial"/>
              </a:rPr>
              <a:t> </a:t>
            </a:r>
            <a:r>
              <a:rPr sz="4950" spc="375" dirty="0">
                <a:latin typeface="Arial"/>
                <a:cs typeface="Arial"/>
              </a:rPr>
              <a:t>-f</a:t>
            </a:r>
            <a:r>
              <a:rPr sz="4950" spc="-409" dirty="0">
                <a:latin typeface="Arial"/>
                <a:cs typeface="Arial"/>
              </a:rPr>
              <a:t> </a:t>
            </a:r>
            <a:r>
              <a:rPr sz="4950" spc="229" dirty="0">
                <a:latin typeface="Arial"/>
                <a:cs typeface="Arial"/>
              </a:rPr>
              <a:t>progfile</a:t>
            </a:r>
            <a:r>
              <a:rPr sz="4950" spc="-409" dirty="0">
                <a:latin typeface="Arial"/>
                <a:cs typeface="Arial"/>
              </a:rPr>
              <a:t> </a:t>
            </a:r>
            <a:r>
              <a:rPr sz="4950" spc="45" dirty="0">
                <a:latin typeface="Arial"/>
                <a:cs typeface="Arial"/>
              </a:rPr>
              <a:t>]</a:t>
            </a:r>
            <a:r>
              <a:rPr sz="4950" spc="-409" dirty="0">
                <a:latin typeface="Arial"/>
                <a:cs typeface="Arial"/>
              </a:rPr>
              <a:t> </a:t>
            </a:r>
            <a:r>
              <a:rPr sz="4950" spc="45" dirty="0">
                <a:latin typeface="Arial"/>
                <a:cs typeface="Arial"/>
              </a:rPr>
              <a:t>[</a:t>
            </a:r>
            <a:r>
              <a:rPr sz="4950" spc="-409" dirty="0">
                <a:latin typeface="Arial"/>
                <a:cs typeface="Arial"/>
              </a:rPr>
              <a:t> </a:t>
            </a:r>
            <a:r>
              <a:rPr sz="4950" spc="204" dirty="0">
                <a:latin typeface="Arial"/>
                <a:cs typeface="Arial"/>
              </a:rPr>
              <a:t>file</a:t>
            </a:r>
            <a:r>
              <a:rPr sz="4950" spc="-409" dirty="0">
                <a:latin typeface="Arial"/>
                <a:cs typeface="Arial"/>
              </a:rPr>
              <a:t> </a:t>
            </a:r>
            <a:r>
              <a:rPr sz="4950" spc="-105" dirty="0">
                <a:latin typeface="Arial"/>
                <a:cs typeface="Arial"/>
              </a:rPr>
              <a:t>...</a:t>
            </a:r>
            <a:r>
              <a:rPr sz="4950" spc="-409" dirty="0">
                <a:latin typeface="Arial"/>
                <a:cs typeface="Arial"/>
              </a:rPr>
              <a:t> </a:t>
            </a:r>
            <a:r>
              <a:rPr sz="4950" spc="45" dirty="0">
                <a:latin typeface="Arial"/>
                <a:cs typeface="Arial"/>
              </a:rPr>
              <a:t>]</a:t>
            </a:r>
            <a:endParaRPr sz="49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43806" y="1214091"/>
            <a:ext cx="1656080" cy="10604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6600" b="1" spc="495" dirty="0">
                <a:latin typeface="Calibri"/>
                <a:cs typeface="Calibri"/>
              </a:rPr>
              <a:t>awk</a:t>
            </a:r>
            <a:endParaRPr sz="66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064618" y="3377069"/>
            <a:ext cx="13977619" cy="9789795"/>
          </a:xfrm>
          <a:custGeom>
            <a:avLst/>
            <a:gdLst/>
            <a:ahLst/>
            <a:cxnLst/>
            <a:rect l="l" t="t" r="r" b="b"/>
            <a:pathLst>
              <a:path w="13977619" h="9789794">
                <a:moveTo>
                  <a:pt x="0" y="0"/>
                </a:moveTo>
                <a:lnTo>
                  <a:pt x="13977375" y="0"/>
                </a:lnTo>
                <a:lnTo>
                  <a:pt x="13977375" y="9789440"/>
                </a:lnTo>
                <a:lnTo>
                  <a:pt x="0" y="9789440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769518" y="3664810"/>
            <a:ext cx="12565380" cy="8376920"/>
          </a:xfrm>
          <a:custGeom>
            <a:avLst/>
            <a:gdLst/>
            <a:ahLst/>
            <a:cxnLst/>
            <a:rect l="l" t="t" r="r" b="b"/>
            <a:pathLst>
              <a:path w="12565380" h="8376920">
                <a:moveTo>
                  <a:pt x="12512708" y="0"/>
                </a:moveTo>
                <a:lnTo>
                  <a:pt x="52354" y="0"/>
                </a:lnTo>
                <a:lnTo>
                  <a:pt x="22087" y="818"/>
                </a:lnTo>
                <a:lnTo>
                  <a:pt x="6544" y="6544"/>
                </a:lnTo>
                <a:lnTo>
                  <a:pt x="818" y="22087"/>
                </a:lnTo>
                <a:lnTo>
                  <a:pt x="0" y="52354"/>
                </a:lnTo>
                <a:lnTo>
                  <a:pt x="0" y="8324353"/>
                </a:lnTo>
                <a:lnTo>
                  <a:pt x="818" y="8354621"/>
                </a:lnTo>
                <a:lnTo>
                  <a:pt x="6544" y="8370163"/>
                </a:lnTo>
                <a:lnTo>
                  <a:pt x="22087" y="8375890"/>
                </a:lnTo>
                <a:lnTo>
                  <a:pt x="52354" y="8376708"/>
                </a:lnTo>
                <a:lnTo>
                  <a:pt x="12512708" y="8376708"/>
                </a:lnTo>
                <a:lnTo>
                  <a:pt x="12542975" y="8375890"/>
                </a:lnTo>
                <a:lnTo>
                  <a:pt x="12558518" y="8370163"/>
                </a:lnTo>
                <a:lnTo>
                  <a:pt x="12564244" y="8354621"/>
                </a:lnTo>
                <a:lnTo>
                  <a:pt x="12565062" y="8324353"/>
                </a:lnTo>
                <a:lnTo>
                  <a:pt x="12565062" y="52354"/>
                </a:lnTo>
                <a:lnTo>
                  <a:pt x="12564244" y="22087"/>
                </a:lnTo>
                <a:lnTo>
                  <a:pt x="12558518" y="6544"/>
                </a:lnTo>
                <a:lnTo>
                  <a:pt x="12542975" y="818"/>
                </a:lnTo>
                <a:lnTo>
                  <a:pt x="1251270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791779" y="4263880"/>
            <a:ext cx="12542801" cy="50888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769518" y="3664810"/>
            <a:ext cx="12565380" cy="516255"/>
          </a:xfrm>
          <a:custGeom>
            <a:avLst/>
            <a:gdLst/>
            <a:ahLst/>
            <a:cxnLst/>
            <a:rect l="l" t="t" r="r" b="b"/>
            <a:pathLst>
              <a:path w="12565380" h="516254">
                <a:moveTo>
                  <a:pt x="12512708" y="0"/>
                </a:moveTo>
                <a:lnTo>
                  <a:pt x="52354" y="0"/>
                </a:lnTo>
                <a:lnTo>
                  <a:pt x="22087" y="818"/>
                </a:lnTo>
                <a:lnTo>
                  <a:pt x="6544" y="6544"/>
                </a:lnTo>
                <a:lnTo>
                  <a:pt x="818" y="22087"/>
                </a:lnTo>
                <a:lnTo>
                  <a:pt x="0" y="52354"/>
                </a:lnTo>
                <a:lnTo>
                  <a:pt x="0" y="516204"/>
                </a:lnTo>
                <a:lnTo>
                  <a:pt x="12565062" y="516204"/>
                </a:lnTo>
                <a:lnTo>
                  <a:pt x="12565062" y="52354"/>
                </a:lnTo>
                <a:lnTo>
                  <a:pt x="12564244" y="22087"/>
                </a:lnTo>
                <a:lnTo>
                  <a:pt x="12558518" y="6544"/>
                </a:lnTo>
                <a:lnTo>
                  <a:pt x="12542975" y="818"/>
                </a:lnTo>
                <a:lnTo>
                  <a:pt x="12512708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064618" y="3377069"/>
            <a:ext cx="13977619" cy="9789795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5"/>
              </a:spcBef>
            </a:pPr>
            <a:endParaRPr sz="28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1650" spc="35" dirty="0">
                <a:latin typeface="Arial"/>
                <a:cs typeface="Arial"/>
              </a:rPr>
              <a:t>yandex</a:t>
            </a:r>
            <a:r>
              <a:rPr sz="1650" spc="-215" dirty="0">
                <a:latin typeface="Arial"/>
                <a:cs typeface="Arial"/>
              </a:rPr>
              <a:t> </a:t>
            </a:r>
            <a:r>
              <a:rPr sz="1650" spc="-150" dirty="0">
                <a:latin typeface="Arial"/>
                <a:cs typeface="Arial"/>
              </a:rPr>
              <a:t>— </a:t>
            </a:r>
            <a:r>
              <a:rPr sz="1650" spc="25" dirty="0">
                <a:latin typeface="Arial"/>
                <a:cs typeface="Arial"/>
              </a:rPr>
              <a:t>bash</a:t>
            </a:r>
            <a:endParaRPr sz="165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937055" y="3824940"/>
            <a:ext cx="196215" cy="196215"/>
          </a:xfrm>
          <a:custGeom>
            <a:avLst/>
            <a:gdLst/>
            <a:ahLst/>
            <a:cxnLst/>
            <a:rect l="l" t="t" r="r" b="b"/>
            <a:pathLst>
              <a:path w="196214" h="196214">
                <a:moveTo>
                  <a:pt x="97965" y="0"/>
                </a:moveTo>
                <a:lnTo>
                  <a:pt x="59833" y="7700"/>
                </a:lnTo>
                <a:lnTo>
                  <a:pt x="28694" y="28699"/>
                </a:lnTo>
                <a:lnTo>
                  <a:pt x="7698" y="59842"/>
                </a:lnTo>
                <a:lnTo>
                  <a:pt x="0" y="97976"/>
                </a:lnTo>
                <a:lnTo>
                  <a:pt x="7698" y="136112"/>
                </a:lnTo>
                <a:lnTo>
                  <a:pt x="28694" y="167251"/>
                </a:lnTo>
                <a:lnTo>
                  <a:pt x="59833" y="188244"/>
                </a:lnTo>
                <a:lnTo>
                  <a:pt x="97965" y="195941"/>
                </a:lnTo>
                <a:lnTo>
                  <a:pt x="136097" y="188244"/>
                </a:lnTo>
                <a:lnTo>
                  <a:pt x="167237" y="167251"/>
                </a:lnTo>
                <a:lnTo>
                  <a:pt x="188232" y="136112"/>
                </a:lnTo>
                <a:lnTo>
                  <a:pt x="195931" y="97976"/>
                </a:lnTo>
                <a:lnTo>
                  <a:pt x="188232" y="59842"/>
                </a:lnTo>
                <a:lnTo>
                  <a:pt x="167237" y="28699"/>
                </a:lnTo>
                <a:lnTo>
                  <a:pt x="136097" y="7700"/>
                </a:lnTo>
                <a:lnTo>
                  <a:pt x="97965" y="0"/>
                </a:lnTo>
                <a:close/>
              </a:path>
            </a:pathLst>
          </a:custGeom>
          <a:solidFill>
            <a:srgbClr val="EB5B5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236116" y="3824940"/>
            <a:ext cx="196215" cy="196215"/>
          </a:xfrm>
          <a:custGeom>
            <a:avLst/>
            <a:gdLst/>
            <a:ahLst/>
            <a:cxnLst/>
            <a:rect l="l" t="t" r="r" b="b"/>
            <a:pathLst>
              <a:path w="196214" h="196214">
                <a:moveTo>
                  <a:pt x="97965" y="0"/>
                </a:moveTo>
                <a:lnTo>
                  <a:pt x="59833" y="7700"/>
                </a:lnTo>
                <a:lnTo>
                  <a:pt x="28694" y="28699"/>
                </a:lnTo>
                <a:lnTo>
                  <a:pt x="7698" y="59842"/>
                </a:lnTo>
                <a:lnTo>
                  <a:pt x="0" y="97976"/>
                </a:lnTo>
                <a:lnTo>
                  <a:pt x="7698" y="136112"/>
                </a:lnTo>
                <a:lnTo>
                  <a:pt x="28694" y="167251"/>
                </a:lnTo>
                <a:lnTo>
                  <a:pt x="59833" y="188244"/>
                </a:lnTo>
                <a:lnTo>
                  <a:pt x="97965" y="195941"/>
                </a:lnTo>
                <a:lnTo>
                  <a:pt x="136097" y="188244"/>
                </a:lnTo>
                <a:lnTo>
                  <a:pt x="167237" y="167251"/>
                </a:lnTo>
                <a:lnTo>
                  <a:pt x="188232" y="136112"/>
                </a:lnTo>
                <a:lnTo>
                  <a:pt x="195931" y="97976"/>
                </a:lnTo>
                <a:lnTo>
                  <a:pt x="188232" y="59842"/>
                </a:lnTo>
                <a:lnTo>
                  <a:pt x="167237" y="28699"/>
                </a:lnTo>
                <a:lnTo>
                  <a:pt x="136097" y="7700"/>
                </a:lnTo>
                <a:lnTo>
                  <a:pt x="97965" y="0"/>
                </a:lnTo>
                <a:close/>
              </a:path>
            </a:pathLst>
          </a:custGeom>
          <a:solidFill>
            <a:srgbClr val="F7BE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535175" y="3824940"/>
            <a:ext cx="196215" cy="196215"/>
          </a:xfrm>
          <a:custGeom>
            <a:avLst/>
            <a:gdLst/>
            <a:ahLst/>
            <a:cxnLst/>
            <a:rect l="l" t="t" r="r" b="b"/>
            <a:pathLst>
              <a:path w="196214" h="196214">
                <a:moveTo>
                  <a:pt x="97965" y="0"/>
                </a:moveTo>
                <a:lnTo>
                  <a:pt x="59833" y="7700"/>
                </a:lnTo>
                <a:lnTo>
                  <a:pt x="28694" y="28699"/>
                </a:lnTo>
                <a:lnTo>
                  <a:pt x="7698" y="59842"/>
                </a:lnTo>
                <a:lnTo>
                  <a:pt x="0" y="97976"/>
                </a:lnTo>
                <a:lnTo>
                  <a:pt x="7698" y="136112"/>
                </a:lnTo>
                <a:lnTo>
                  <a:pt x="28694" y="167251"/>
                </a:lnTo>
                <a:lnTo>
                  <a:pt x="59833" y="188244"/>
                </a:lnTo>
                <a:lnTo>
                  <a:pt x="97965" y="195941"/>
                </a:lnTo>
                <a:lnTo>
                  <a:pt x="136097" y="188244"/>
                </a:lnTo>
                <a:lnTo>
                  <a:pt x="167237" y="167251"/>
                </a:lnTo>
                <a:lnTo>
                  <a:pt x="188232" y="136112"/>
                </a:lnTo>
                <a:lnTo>
                  <a:pt x="195931" y="97976"/>
                </a:lnTo>
                <a:lnTo>
                  <a:pt x="188232" y="59842"/>
                </a:lnTo>
                <a:lnTo>
                  <a:pt x="167237" y="28699"/>
                </a:lnTo>
                <a:lnTo>
                  <a:pt x="136097" y="7700"/>
                </a:lnTo>
                <a:lnTo>
                  <a:pt x="97965" y="0"/>
                </a:lnTo>
                <a:close/>
              </a:path>
            </a:pathLst>
          </a:custGeom>
          <a:solidFill>
            <a:srgbClr val="6ACC44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43806" y="1214091"/>
            <a:ext cx="1656080" cy="10604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6600" b="1" spc="495" dirty="0">
                <a:latin typeface="Calibri"/>
                <a:cs typeface="Calibri"/>
              </a:rPr>
              <a:t>awk</a:t>
            </a:r>
            <a:endParaRPr sz="66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064618" y="3377069"/>
            <a:ext cx="13977619" cy="9789795"/>
          </a:xfrm>
          <a:custGeom>
            <a:avLst/>
            <a:gdLst/>
            <a:ahLst/>
            <a:cxnLst/>
            <a:rect l="l" t="t" r="r" b="b"/>
            <a:pathLst>
              <a:path w="13977619" h="9789794">
                <a:moveTo>
                  <a:pt x="0" y="0"/>
                </a:moveTo>
                <a:lnTo>
                  <a:pt x="13977375" y="0"/>
                </a:lnTo>
                <a:lnTo>
                  <a:pt x="13977375" y="9789440"/>
                </a:lnTo>
                <a:lnTo>
                  <a:pt x="0" y="9789440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769518" y="3664810"/>
            <a:ext cx="12565380" cy="8376920"/>
          </a:xfrm>
          <a:custGeom>
            <a:avLst/>
            <a:gdLst/>
            <a:ahLst/>
            <a:cxnLst/>
            <a:rect l="l" t="t" r="r" b="b"/>
            <a:pathLst>
              <a:path w="12565380" h="8376920">
                <a:moveTo>
                  <a:pt x="12512708" y="0"/>
                </a:moveTo>
                <a:lnTo>
                  <a:pt x="52354" y="0"/>
                </a:lnTo>
                <a:lnTo>
                  <a:pt x="22087" y="818"/>
                </a:lnTo>
                <a:lnTo>
                  <a:pt x="6544" y="6544"/>
                </a:lnTo>
                <a:lnTo>
                  <a:pt x="818" y="22087"/>
                </a:lnTo>
                <a:lnTo>
                  <a:pt x="0" y="52354"/>
                </a:lnTo>
                <a:lnTo>
                  <a:pt x="0" y="8324353"/>
                </a:lnTo>
                <a:lnTo>
                  <a:pt x="818" y="8354621"/>
                </a:lnTo>
                <a:lnTo>
                  <a:pt x="6544" y="8370163"/>
                </a:lnTo>
                <a:lnTo>
                  <a:pt x="22087" y="8375890"/>
                </a:lnTo>
                <a:lnTo>
                  <a:pt x="52354" y="8376708"/>
                </a:lnTo>
                <a:lnTo>
                  <a:pt x="12512708" y="8376708"/>
                </a:lnTo>
                <a:lnTo>
                  <a:pt x="12542975" y="8375890"/>
                </a:lnTo>
                <a:lnTo>
                  <a:pt x="12558518" y="8370163"/>
                </a:lnTo>
                <a:lnTo>
                  <a:pt x="12564244" y="8354621"/>
                </a:lnTo>
                <a:lnTo>
                  <a:pt x="12565062" y="8324353"/>
                </a:lnTo>
                <a:lnTo>
                  <a:pt x="12565062" y="52354"/>
                </a:lnTo>
                <a:lnTo>
                  <a:pt x="12564244" y="22087"/>
                </a:lnTo>
                <a:lnTo>
                  <a:pt x="12558518" y="6544"/>
                </a:lnTo>
                <a:lnTo>
                  <a:pt x="12542975" y="818"/>
                </a:lnTo>
                <a:lnTo>
                  <a:pt x="1251270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791779" y="4263880"/>
            <a:ext cx="12542801" cy="54029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769518" y="3664810"/>
            <a:ext cx="12565380" cy="516255"/>
          </a:xfrm>
          <a:custGeom>
            <a:avLst/>
            <a:gdLst/>
            <a:ahLst/>
            <a:cxnLst/>
            <a:rect l="l" t="t" r="r" b="b"/>
            <a:pathLst>
              <a:path w="12565380" h="516254">
                <a:moveTo>
                  <a:pt x="12512708" y="0"/>
                </a:moveTo>
                <a:lnTo>
                  <a:pt x="52354" y="0"/>
                </a:lnTo>
                <a:lnTo>
                  <a:pt x="22087" y="818"/>
                </a:lnTo>
                <a:lnTo>
                  <a:pt x="6544" y="6544"/>
                </a:lnTo>
                <a:lnTo>
                  <a:pt x="818" y="22087"/>
                </a:lnTo>
                <a:lnTo>
                  <a:pt x="0" y="52354"/>
                </a:lnTo>
                <a:lnTo>
                  <a:pt x="0" y="516204"/>
                </a:lnTo>
                <a:lnTo>
                  <a:pt x="12565062" y="516204"/>
                </a:lnTo>
                <a:lnTo>
                  <a:pt x="12565062" y="52354"/>
                </a:lnTo>
                <a:lnTo>
                  <a:pt x="12564244" y="22087"/>
                </a:lnTo>
                <a:lnTo>
                  <a:pt x="12558518" y="6544"/>
                </a:lnTo>
                <a:lnTo>
                  <a:pt x="12542975" y="818"/>
                </a:lnTo>
                <a:lnTo>
                  <a:pt x="12512708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064618" y="3377069"/>
            <a:ext cx="13977619" cy="9789795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5"/>
              </a:spcBef>
            </a:pPr>
            <a:endParaRPr sz="28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1650" spc="35" dirty="0">
                <a:latin typeface="Arial"/>
                <a:cs typeface="Arial"/>
              </a:rPr>
              <a:t>yandex</a:t>
            </a:r>
            <a:r>
              <a:rPr sz="1650" spc="-215" dirty="0">
                <a:latin typeface="Arial"/>
                <a:cs typeface="Arial"/>
              </a:rPr>
              <a:t> </a:t>
            </a:r>
            <a:r>
              <a:rPr sz="1650" spc="-150" dirty="0">
                <a:latin typeface="Arial"/>
                <a:cs typeface="Arial"/>
              </a:rPr>
              <a:t>— </a:t>
            </a:r>
            <a:r>
              <a:rPr sz="1650" spc="25" dirty="0">
                <a:latin typeface="Arial"/>
                <a:cs typeface="Arial"/>
              </a:rPr>
              <a:t>bash</a:t>
            </a:r>
            <a:endParaRPr sz="165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937055" y="3824940"/>
            <a:ext cx="196215" cy="196215"/>
          </a:xfrm>
          <a:custGeom>
            <a:avLst/>
            <a:gdLst/>
            <a:ahLst/>
            <a:cxnLst/>
            <a:rect l="l" t="t" r="r" b="b"/>
            <a:pathLst>
              <a:path w="196214" h="196214">
                <a:moveTo>
                  <a:pt x="97965" y="0"/>
                </a:moveTo>
                <a:lnTo>
                  <a:pt x="59833" y="7700"/>
                </a:lnTo>
                <a:lnTo>
                  <a:pt x="28694" y="28699"/>
                </a:lnTo>
                <a:lnTo>
                  <a:pt x="7698" y="59842"/>
                </a:lnTo>
                <a:lnTo>
                  <a:pt x="0" y="97976"/>
                </a:lnTo>
                <a:lnTo>
                  <a:pt x="7698" y="136112"/>
                </a:lnTo>
                <a:lnTo>
                  <a:pt x="28694" y="167251"/>
                </a:lnTo>
                <a:lnTo>
                  <a:pt x="59833" y="188244"/>
                </a:lnTo>
                <a:lnTo>
                  <a:pt x="97965" y="195941"/>
                </a:lnTo>
                <a:lnTo>
                  <a:pt x="136097" y="188244"/>
                </a:lnTo>
                <a:lnTo>
                  <a:pt x="167237" y="167251"/>
                </a:lnTo>
                <a:lnTo>
                  <a:pt x="188232" y="136112"/>
                </a:lnTo>
                <a:lnTo>
                  <a:pt x="195931" y="97976"/>
                </a:lnTo>
                <a:lnTo>
                  <a:pt x="188232" y="59842"/>
                </a:lnTo>
                <a:lnTo>
                  <a:pt x="167237" y="28699"/>
                </a:lnTo>
                <a:lnTo>
                  <a:pt x="136097" y="7700"/>
                </a:lnTo>
                <a:lnTo>
                  <a:pt x="97965" y="0"/>
                </a:lnTo>
                <a:close/>
              </a:path>
            </a:pathLst>
          </a:custGeom>
          <a:solidFill>
            <a:srgbClr val="EB5B5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236116" y="3824940"/>
            <a:ext cx="196215" cy="196215"/>
          </a:xfrm>
          <a:custGeom>
            <a:avLst/>
            <a:gdLst/>
            <a:ahLst/>
            <a:cxnLst/>
            <a:rect l="l" t="t" r="r" b="b"/>
            <a:pathLst>
              <a:path w="196214" h="196214">
                <a:moveTo>
                  <a:pt x="97965" y="0"/>
                </a:moveTo>
                <a:lnTo>
                  <a:pt x="59833" y="7700"/>
                </a:lnTo>
                <a:lnTo>
                  <a:pt x="28694" y="28699"/>
                </a:lnTo>
                <a:lnTo>
                  <a:pt x="7698" y="59842"/>
                </a:lnTo>
                <a:lnTo>
                  <a:pt x="0" y="97976"/>
                </a:lnTo>
                <a:lnTo>
                  <a:pt x="7698" y="136112"/>
                </a:lnTo>
                <a:lnTo>
                  <a:pt x="28694" y="167251"/>
                </a:lnTo>
                <a:lnTo>
                  <a:pt x="59833" y="188244"/>
                </a:lnTo>
                <a:lnTo>
                  <a:pt x="97965" y="195941"/>
                </a:lnTo>
                <a:lnTo>
                  <a:pt x="136097" y="188244"/>
                </a:lnTo>
                <a:lnTo>
                  <a:pt x="167237" y="167251"/>
                </a:lnTo>
                <a:lnTo>
                  <a:pt x="188232" y="136112"/>
                </a:lnTo>
                <a:lnTo>
                  <a:pt x="195931" y="97976"/>
                </a:lnTo>
                <a:lnTo>
                  <a:pt x="188232" y="59842"/>
                </a:lnTo>
                <a:lnTo>
                  <a:pt x="167237" y="28699"/>
                </a:lnTo>
                <a:lnTo>
                  <a:pt x="136097" y="7700"/>
                </a:lnTo>
                <a:lnTo>
                  <a:pt x="97965" y="0"/>
                </a:lnTo>
                <a:close/>
              </a:path>
            </a:pathLst>
          </a:custGeom>
          <a:solidFill>
            <a:srgbClr val="F7BE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535175" y="3824940"/>
            <a:ext cx="196215" cy="196215"/>
          </a:xfrm>
          <a:custGeom>
            <a:avLst/>
            <a:gdLst/>
            <a:ahLst/>
            <a:cxnLst/>
            <a:rect l="l" t="t" r="r" b="b"/>
            <a:pathLst>
              <a:path w="196214" h="196214">
                <a:moveTo>
                  <a:pt x="97965" y="0"/>
                </a:moveTo>
                <a:lnTo>
                  <a:pt x="59833" y="7700"/>
                </a:lnTo>
                <a:lnTo>
                  <a:pt x="28694" y="28699"/>
                </a:lnTo>
                <a:lnTo>
                  <a:pt x="7698" y="59842"/>
                </a:lnTo>
                <a:lnTo>
                  <a:pt x="0" y="97976"/>
                </a:lnTo>
                <a:lnTo>
                  <a:pt x="7698" y="136112"/>
                </a:lnTo>
                <a:lnTo>
                  <a:pt x="28694" y="167251"/>
                </a:lnTo>
                <a:lnTo>
                  <a:pt x="59833" y="188244"/>
                </a:lnTo>
                <a:lnTo>
                  <a:pt x="97965" y="195941"/>
                </a:lnTo>
                <a:lnTo>
                  <a:pt x="136097" y="188244"/>
                </a:lnTo>
                <a:lnTo>
                  <a:pt x="167237" y="167251"/>
                </a:lnTo>
                <a:lnTo>
                  <a:pt x="188232" y="136112"/>
                </a:lnTo>
                <a:lnTo>
                  <a:pt x="195931" y="97976"/>
                </a:lnTo>
                <a:lnTo>
                  <a:pt x="188232" y="59842"/>
                </a:lnTo>
                <a:lnTo>
                  <a:pt x="167237" y="28699"/>
                </a:lnTo>
                <a:lnTo>
                  <a:pt x="136097" y="7700"/>
                </a:lnTo>
                <a:lnTo>
                  <a:pt x="97965" y="0"/>
                </a:lnTo>
                <a:close/>
              </a:path>
            </a:pathLst>
          </a:custGeom>
          <a:solidFill>
            <a:srgbClr val="6ACC44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43806" y="1214091"/>
            <a:ext cx="3909060" cy="10604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6600" b="1" spc="505" dirty="0">
                <a:latin typeface="Calibri"/>
                <a:cs typeface="Calibri"/>
              </a:rPr>
              <a:t>ope</a:t>
            </a:r>
            <a:r>
              <a:rPr sz="6600" b="1" spc="270" dirty="0">
                <a:latin typeface="Calibri"/>
                <a:cs typeface="Calibri"/>
              </a:rPr>
              <a:t>r</a:t>
            </a:r>
            <a:r>
              <a:rPr sz="6600" b="1" spc="440" dirty="0">
                <a:latin typeface="Calibri"/>
                <a:cs typeface="Calibri"/>
              </a:rPr>
              <a:t>a</a:t>
            </a:r>
            <a:r>
              <a:rPr sz="6600" b="1" spc="275" dirty="0">
                <a:latin typeface="Calibri"/>
                <a:cs typeface="Calibri"/>
              </a:rPr>
              <a:t>t</a:t>
            </a:r>
            <a:r>
              <a:rPr sz="6600" b="1" spc="405" dirty="0">
                <a:latin typeface="Calibri"/>
                <a:cs typeface="Calibri"/>
              </a:rPr>
              <a:t>ors</a:t>
            </a:r>
            <a:endParaRPr sz="66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500209" y="3557709"/>
            <a:ext cx="14501494" cy="17678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100" spc="10" dirty="0">
                <a:latin typeface="Consolas"/>
                <a:cs typeface="Consolas"/>
              </a:rPr>
              <a:t>Ű</a:t>
            </a:r>
            <a:r>
              <a:rPr sz="4100" spc="-395" dirty="0">
                <a:latin typeface="Consolas"/>
                <a:cs typeface="Consolas"/>
              </a:rPr>
              <a:t> </a:t>
            </a:r>
            <a:r>
              <a:rPr sz="4100" spc="-105" dirty="0">
                <a:latin typeface="Arial"/>
                <a:cs typeface="Arial"/>
              </a:rPr>
              <a:t>&gt;</a:t>
            </a:r>
            <a:r>
              <a:rPr sz="4100" spc="480" dirty="0">
                <a:latin typeface="Arial"/>
                <a:cs typeface="Arial"/>
              </a:rPr>
              <a:t> </a:t>
            </a:r>
            <a:r>
              <a:rPr sz="4100" spc="95" dirty="0">
                <a:latin typeface="Arial"/>
                <a:cs typeface="Arial"/>
              </a:rPr>
              <a:t>overwrites</a:t>
            </a:r>
            <a:r>
              <a:rPr sz="4100" spc="-335" dirty="0">
                <a:latin typeface="Arial"/>
                <a:cs typeface="Arial"/>
              </a:rPr>
              <a:t> </a:t>
            </a:r>
            <a:r>
              <a:rPr sz="4100" spc="175" dirty="0">
                <a:latin typeface="Arial"/>
                <a:cs typeface="Arial"/>
              </a:rPr>
              <a:t>the</a:t>
            </a:r>
            <a:r>
              <a:rPr sz="4100" spc="-335" dirty="0">
                <a:latin typeface="Arial"/>
                <a:cs typeface="Arial"/>
              </a:rPr>
              <a:t> </a:t>
            </a:r>
            <a:r>
              <a:rPr sz="4100" spc="114" dirty="0">
                <a:latin typeface="Arial"/>
                <a:cs typeface="Arial"/>
              </a:rPr>
              <a:t>file</a:t>
            </a:r>
            <a:r>
              <a:rPr sz="4100" spc="-335" dirty="0">
                <a:latin typeface="Arial"/>
                <a:cs typeface="Arial"/>
              </a:rPr>
              <a:t> </a:t>
            </a:r>
            <a:r>
              <a:rPr sz="4100" spc="254" dirty="0">
                <a:latin typeface="Arial"/>
                <a:cs typeface="Arial"/>
              </a:rPr>
              <a:t>if</a:t>
            </a:r>
            <a:r>
              <a:rPr sz="4100" spc="-335" dirty="0">
                <a:latin typeface="Arial"/>
                <a:cs typeface="Arial"/>
              </a:rPr>
              <a:t> </a:t>
            </a:r>
            <a:r>
              <a:rPr sz="4100" spc="254" dirty="0">
                <a:latin typeface="Arial"/>
                <a:cs typeface="Arial"/>
              </a:rPr>
              <a:t>it</a:t>
            </a:r>
            <a:r>
              <a:rPr sz="4100" spc="-335" dirty="0">
                <a:latin typeface="Arial"/>
                <a:cs typeface="Arial"/>
              </a:rPr>
              <a:t> </a:t>
            </a:r>
            <a:r>
              <a:rPr sz="4100" spc="75" dirty="0">
                <a:latin typeface="Arial"/>
                <a:cs typeface="Arial"/>
              </a:rPr>
              <a:t>exists</a:t>
            </a:r>
            <a:r>
              <a:rPr sz="4100" spc="-335" dirty="0">
                <a:latin typeface="Arial"/>
                <a:cs typeface="Arial"/>
              </a:rPr>
              <a:t> </a:t>
            </a:r>
            <a:r>
              <a:rPr sz="4100" spc="135" dirty="0">
                <a:latin typeface="Arial"/>
                <a:cs typeface="Arial"/>
              </a:rPr>
              <a:t>or</a:t>
            </a:r>
            <a:r>
              <a:rPr sz="4100" spc="-335" dirty="0">
                <a:latin typeface="Arial"/>
                <a:cs typeface="Arial"/>
              </a:rPr>
              <a:t> </a:t>
            </a:r>
            <a:r>
              <a:rPr sz="4100" spc="40" dirty="0">
                <a:latin typeface="Arial"/>
                <a:cs typeface="Arial"/>
              </a:rPr>
              <a:t>creates</a:t>
            </a:r>
            <a:r>
              <a:rPr sz="4100" spc="-335" dirty="0">
                <a:latin typeface="Arial"/>
                <a:cs typeface="Arial"/>
              </a:rPr>
              <a:t> </a:t>
            </a:r>
            <a:r>
              <a:rPr sz="4100" spc="254" dirty="0">
                <a:latin typeface="Arial"/>
                <a:cs typeface="Arial"/>
              </a:rPr>
              <a:t>it</a:t>
            </a:r>
            <a:r>
              <a:rPr sz="4100" spc="-335" dirty="0">
                <a:latin typeface="Arial"/>
                <a:cs typeface="Arial"/>
              </a:rPr>
              <a:t> </a:t>
            </a:r>
            <a:r>
              <a:rPr sz="4100" spc="254" dirty="0">
                <a:latin typeface="Arial"/>
                <a:cs typeface="Arial"/>
              </a:rPr>
              <a:t>if</a:t>
            </a:r>
            <a:r>
              <a:rPr sz="4100" spc="-335" dirty="0">
                <a:latin typeface="Arial"/>
                <a:cs typeface="Arial"/>
              </a:rPr>
              <a:t> </a:t>
            </a:r>
            <a:r>
              <a:rPr sz="4100" spc="254" dirty="0">
                <a:latin typeface="Arial"/>
                <a:cs typeface="Arial"/>
              </a:rPr>
              <a:t>it</a:t>
            </a:r>
            <a:r>
              <a:rPr sz="4100" spc="-335" dirty="0">
                <a:latin typeface="Arial"/>
                <a:cs typeface="Arial"/>
              </a:rPr>
              <a:t> </a:t>
            </a:r>
            <a:r>
              <a:rPr sz="4100" spc="165" dirty="0">
                <a:latin typeface="Arial"/>
                <a:cs typeface="Arial"/>
              </a:rPr>
              <a:t>doesn't</a:t>
            </a:r>
            <a:r>
              <a:rPr sz="4100" spc="-335" dirty="0">
                <a:latin typeface="Arial"/>
                <a:cs typeface="Arial"/>
              </a:rPr>
              <a:t> </a:t>
            </a:r>
            <a:r>
              <a:rPr sz="4100" spc="95" dirty="0">
                <a:latin typeface="Arial"/>
                <a:cs typeface="Arial"/>
              </a:rPr>
              <a:t>exist</a:t>
            </a:r>
            <a:endParaRPr sz="4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735"/>
              </a:spcBef>
            </a:pPr>
            <a:r>
              <a:rPr sz="4100" spc="10" dirty="0">
                <a:latin typeface="Consolas"/>
                <a:cs typeface="Consolas"/>
              </a:rPr>
              <a:t>Ű</a:t>
            </a:r>
            <a:r>
              <a:rPr sz="4100" spc="-405" dirty="0">
                <a:latin typeface="Consolas"/>
                <a:cs typeface="Consolas"/>
              </a:rPr>
              <a:t> </a:t>
            </a:r>
            <a:r>
              <a:rPr sz="4100" spc="-105" dirty="0">
                <a:latin typeface="Arial"/>
                <a:cs typeface="Arial"/>
              </a:rPr>
              <a:t>&gt;&gt;</a:t>
            </a:r>
            <a:r>
              <a:rPr sz="4100" spc="-335" dirty="0">
                <a:latin typeface="Arial"/>
                <a:cs typeface="Arial"/>
              </a:rPr>
              <a:t> </a:t>
            </a:r>
            <a:r>
              <a:rPr sz="4100" spc="100" dirty="0">
                <a:latin typeface="Arial"/>
                <a:cs typeface="Arial"/>
              </a:rPr>
              <a:t>appends</a:t>
            </a:r>
            <a:r>
              <a:rPr sz="4100" spc="-335" dirty="0">
                <a:latin typeface="Arial"/>
                <a:cs typeface="Arial"/>
              </a:rPr>
              <a:t> </a:t>
            </a:r>
            <a:r>
              <a:rPr sz="4100" spc="260" dirty="0">
                <a:latin typeface="Arial"/>
                <a:cs typeface="Arial"/>
              </a:rPr>
              <a:t>to</a:t>
            </a:r>
            <a:r>
              <a:rPr sz="4100" spc="-335" dirty="0">
                <a:latin typeface="Arial"/>
                <a:cs typeface="Arial"/>
              </a:rPr>
              <a:t> </a:t>
            </a:r>
            <a:r>
              <a:rPr sz="4100" spc="-100" dirty="0">
                <a:latin typeface="Arial"/>
                <a:cs typeface="Arial"/>
              </a:rPr>
              <a:t>a</a:t>
            </a:r>
            <a:r>
              <a:rPr sz="4100" spc="-335" dirty="0">
                <a:latin typeface="Arial"/>
                <a:cs typeface="Arial"/>
              </a:rPr>
              <a:t> </a:t>
            </a:r>
            <a:r>
              <a:rPr sz="4100" spc="114" dirty="0">
                <a:latin typeface="Arial"/>
                <a:cs typeface="Arial"/>
              </a:rPr>
              <a:t>file</a:t>
            </a:r>
            <a:r>
              <a:rPr sz="4100" spc="-335" dirty="0">
                <a:latin typeface="Arial"/>
                <a:cs typeface="Arial"/>
              </a:rPr>
              <a:t> </a:t>
            </a:r>
            <a:r>
              <a:rPr sz="4100" spc="135" dirty="0">
                <a:latin typeface="Arial"/>
                <a:cs typeface="Arial"/>
              </a:rPr>
              <a:t>or</a:t>
            </a:r>
            <a:r>
              <a:rPr sz="4100" spc="-335" dirty="0">
                <a:latin typeface="Arial"/>
                <a:cs typeface="Arial"/>
              </a:rPr>
              <a:t> </a:t>
            </a:r>
            <a:r>
              <a:rPr sz="4100" spc="40" dirty="0">
                <a:latin typeface="Arial"/>
                <a:cs typeface="Arial"/>
              </a:rPr>
              <a:t>creates</a:t>
            </a:r>
            <a:r>
              <a:rPr sz="4100" spc="-335" dirty="0">
                <a:latin typeface="Arial"/>
                <a:cs typeface="Arial"/>
              </a:rPr>
              <a:t> </a:t>
            </a:r>
            <a:r>
              <a:rPr sz="4100" spc="175" dirty="0">
                <a:latin typeface="Arial"/>
                <a:cs typeface="Arial"/>
              </a:rPr>
              <a:t>the</a:t>
            </a:r>
            <a:r>
              <a:rPr sz="4100" spc="-335" dirty="0">
                <a:latin typeface="Arial"/>
                <a:cs typeface="Arial"/>
              </a:rPr>
              <a:t> </a:t>
            </a:r>
            <a:r>
              <a:rPr sz="4100" spc="114" dirty="0">
                <a:latin typeface="Arial"/>
                <a:cs typeface="Arial"/>
              </a:rPr>
              <a:t>file</a:t>
            </a:r>
            <a:r>
              <a:rPr sz="4100" spc="-335" dirty="0">
                <a:latin typeface="Arial"/>
                <a:cs typeface="Arial"/>
              </a:rPr>
              <a:t> </a:t>
            </a:r>
            <a:r>
              <a:rPr sz="4100" spc="254" dirty="0">
                <a:latin typeface="Arial"/>
                <a:cs typeface="Arial"/>
              </a:rPr>
              <a:t>if</a:t>
            </a:r>
            <a:r>
              <a:rPr sz="4100" spc="-335" dirty="0">
                <a:latin typeface="Arial"/>
                <a:cs typeface="Arial"/>
              </a:rPr>
              <a:t> </a:t>
            </a:r>
            <a:r>
              <a:rPr sz="4100" spc="254" dirty="0">
                <a:latin typeface="Arial"/>
                <a:cs typeface="Arial"/>
              </a:rPr>
              <a:t>it</a:t>
            </a:r>
            <a:r>
              <a:rPr sz="4100" spc="-335" dirty="0">
                <a:latin typeface="Arial"/>
                <a:cs typeface="Arial"/>
              </a:rPr>
              <a:t> </a:t>
            </a:r>
            <a:r>
              <a:rPr sz="4100" spc="165" dirty="0">
                <a:latin typeface="Arial"/>
                <a:cs typeface="Arial"/>
              </a:rPr>
              <a:t>doesn't</a:t>
            </a:r>
            <a:r>
              <a:rPr sz="4100" spc="-335" dirty="0">
                <a:latin typeface="Arial"/>
                <a:cs typeface="Arial"/>
              </a:rPr>
              <a:t> </a:t>
            </a:r>
            <a:r>
              <a:rPr sz="4100" spc="95" dirty="0">
                <a:latin typeface="Arial"/>
                <a:cs typeface="Arial"/>
              </a:rPr>
              <a:t>exist</a:t>
            </a:r>
            <a:endParaRPr sz="4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43806" y="1214091"/>
            <a:ext cx="4142104" cy="10604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6600" b="1" spc="380" dirty="0">
                <a:latin typeface="Calibri"/>
                <a:cs typeface="Calibri"/>
              </a:rPr>
              <a:t>&gt;</a:t>
            </a:r>
            <a:r>
              <a:rPr sz="6600" b="1" spc="-295" dirty="0">
                <a:latin typeface="Calibri"/>
                <a:cs typeface="Calibri"/>
              </a:rPr>
              <a:t> </a:t>
            </a:r>
            <a:r>
              <a:rPr sz="6600" b="1" spc="405" dirty="0">
                <a:latin typeface="Calibri"/>
                <a:cs typeface="Calibri"/>
              </a:rPr>
              <a:t>operator</a:t>
            </a:r>
            <a:endParaRPr sz="66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064618" y="3377069"/>
            <a:ext cx="13977619" cy="9789795"/>
          </a:xfrm>
          <a:custGeom>
            <a:avLst/>
            <a:gdLst/>
            <a:ahLst/>
            <a:cxnLst/>
            <a:rect l="l" t="t" r="r" b="b"/>
            <a:pathLst>
              <a:path w="13977619" h="9789794">
                <a:moveTo>
                  <a:pt x="0" y="0"/>
                </a:moveTo>
                <a:lnTo>
                  <a:pt x="13977375" y="0"/>
                </a:lnTo>
                <a:lnTo>
                  <a:pt x="13977375" y="9789440"/>
                </a:lnTo>
                <a:lnTo>
                  <a:pt x="0" y="9789440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769518" y="3664810"/>
            <a:ext cx="12565380" cy="8376920"/>
          </a:xfrm>
          <a:custGeom>
            <a:avLst/>
            <a:gdLst/>
            <a:ahLst/>
            <a:cxnLst/>
            <a:rect l="l" t="t" r="r" b="b"/>
            <a:pathLst>
              <a:path w="12565380" h="8376920">
                <a:moveTo>
                  <a:pt x="12512708" y="0"/>
                </a:moveTo>
                <a:lnTo>
                  <a:pt x="52354" y="0"/>
                </a:lnTo>
                <a:lnTo>
                  <a:pt x="22087" y="818"/>
                </a:lnTo>
                <a:lnTo>
                  <a:pt x="6544" y="6544"/>
                </a:lnTo>
                <a:lnTo>
                  <a:pt x="818" y="22087"/>
                </a:lnTo>
                <a:lnTo>
                  <a:pt x="0" y="52354"/>
                </a:lnTo>
                <a:lnTo>
                  <a:pt x="0" y="8324353"/>
                </a:lnTo>
                <a:lnTo>
                  <a:pt x="818" y="8354621"/>
                </a:lnTo>
                <a:lnTo>
                  <a:pt x="6544" y="8370163"/>
                </a:lnTo>
                <a:lnTo>
                  <a:pt x="22087" y="8375890"/>
                </a:lnTo>
                <a:lnTo>
                  <a:pt x="52354" y="8376708"/>
                </a:lnTo>
                <a:lnTo>
                  <a:pt x="12512708" y="8376708"/>
                </a:lnTo>
                <a:lnTo>
                  <a:pt x="12542975" y="8375890"/>
                </a:lnTo>
                <a:lnTo>
                  <a:pt x="12558518" y="8370163"/>
                </a:lnTo>
                <a:lnTo>
                  <a:pt x="12564244" y="8354621"/>
                </a:lnTo>
                <a:lnTo>
                  <a:pt x="12565062" y="8324353"/>
                </a:lnTo>
                <a:lnTo>
                  <a:pt x="12565062" y="52354"/>
                </a:lnTo>
                <a:lnTo>
                  <a:pt x="12564244" y="22087"/>
                </a:lnTo>
                <a:lnTo>
                  <a:pt x="12558518" y="6544"/>
                </a:lnTo>
                <a:lnTo>
                  <a:pt x="12542975" y="818"/>
                </a:lnTo>
                <a:lnTo>
                  <a:pt x="1251270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791779" y="4263880"/>
            <a:ext cx="12542801" cy="253395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769518" y="3664810"/>
            <a:ext cx="12565380" cy="516255"/>
          </a:xfrm>
          <a:custGeom>
            <a:avLst/>
            <a:gdLst/>
            <a:ahLst/>
            <a:cxnLst/>
            <a:rect l="l" t="t" r="r" b="b"/>
            <a:pathLst>
              <a:path w="12565380" h="516254">
                <a:moveTo>
                  <a:pt x="12512708" y="0"/>
                </a:moveTo>
                <a:lnTo>
                  <a:pt x="52354" y="0"/>
                </a:lnTo>
                <a:lnTo>
                  <a:pt x="22087" y="818"/>
                </a:lnTo>
                <a:lnTo>
                  <a:pt x="6544" y="6544"/>
                </a:lnTo>
                <a:lnTo>
                  <a:pt x="818" y="22087"/>
                </a:lnTo>
                <a:lnTo>
                  <a:pt x="0" y="52354"/>
                </a:lnTo>
                <a:lnTo>
                  <a:pt x="0" y="516204"/>
                </a:lnTo>
                <a:lnTo>
                  <a:pt x="12565062" y="516204"/>
                </a:lnTo>
                <a:lnTo>
                  <a:pt x="12565062" y="52354"/>
                </a:lnTo>
                <a:lnTo>
                  <a:pt x="12564244" y="22087"/>
                </a:lnTo>
                <a:lnTo>
                  <a:pt x="12558518" y="6544"/>
                </a:lnTo>
                <a:lnTo>
                  <a:pt x="12542975" y="818"/>
                </a:lnTo>
                <a:lnTo>
                  <a:pt x="12512708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2540">
              <a:lnSpc>
                <a:spcPct val="100000"/>
              </a:lnSpc>
              <a:spcBef>
                <a:spcPts val="45"/>
              </a:spcBef>
            </a:pPr>
            <a:endParaRPr sz="2800">
              <a:latin typeface="Times New Roman"/>
              <a:cs typeface="Times New Roman"/>
            </a:endParaRPr>
          </a:p>
          <a:p>
            <a:pPr marL="2540" algn="ctr">
              <a:lnSpc>
                <a:spcPct val="100000"/>
              </a:lnSpc>
            </a:pPr>
            <a:r>
              <a:rPr spc="35" dirty="0">
                <a:latin typeface="Arial"/>
                <a:cs typeface="Arial"/>
              </a:rPr>
              <a:t>yandex</a:t>
            </a:r>
            <a:r>
              <a:rPr spc="-215" dirty="0">
                <a:latin typeface="Arial"/>
                <a:cs typeface="Arial"/>
              </a:rPr>
              <a:t> </a:t>
            </a:r>
            <a:r>
              <a:rPr spc="-150" dirty="0">
                <a:latin typeface="Arial"/>
                <a:cs typeface="Arial"/>
              </a:rPr>
              <a:t>— </a:t>
            </a:r>
            <a:r>
              <a:rPr spc="25" dirty="0">
                <a:latin typeface="Arial"/>
                <a:cs typeface="Arial"/>
              </a:rPr>
              <a:t>bash</a:t>
            </a:r>
          </a:p>
        </p:txBody>
      </p:sp>
      <p:sp>
        <p:nvSpPr>
          <p:cNvPr id="8" name="object 8"/>
          <p:cNvSpPr/>
          <p:nvPr/>
        </p:nvSpPr>
        <p:spPr>
          <a:xfrm>
            <a:off x="3937055" y="3824940"/>
            <a:ext cx="196215" cy="196215"/>
          </a:xfrm>
          <a:custGeom>
            <a:avLst/>
            <a:gdLst/>
            <a:ahLst/>
            <a:cxnLst/>
            <a:rect l="l" t="t" r="r" b="b"/>
            <a:pathLst>
              <a:path w="196214" h="196214">
                <a:moveTo>
                  <a:pt x="97965" y="0"/>
                </a:moveTo>
                <a:lnTo>
                  <a:pt x="59833" y="7700"/>
                </a:lnTo>
                <a:lnTo>
                  <a:pt x="28694" y="28699"/>
                </a:lnTo>
                <a:lnTo>
                  <a:pt x="7698" y="59842"/>
                </a:lnTo>
                <a:lnTo>
                  <a:pt x="0" y="97976"/>
                </a:lnTo>
                <a:lnTo>
                  <a:pt x="7698" y="136112"/>
                </a:lnTo>
                <a:lnTo>
                  <a:pt x="28694" y="167251"/>
                </a:lnTo>
                <a:lnTo>
                  <a:pt x="59833" y="188244"/>
                </a:lnTo>
                <a:lnTo>
                  <a:pt x="97965" y="195941"/>
                </a:lnTo>
                <a:lnTo>
                  <a:pt x="136097" y="188244"/>
                </a:lnTo>
                <a:lnTo>
                  <a:pt x="167237" y="167251"/>
                </a:lnTo>
                <a:lnTo>
                  <a:pt x="188232" y="136112"/>
                </a:lnTo>
                <a:lnTo>
                  <a:pt x="195931" y="97976"/>
                </a:lnTo>
                <a:lnTo>
                  <a:pt x="188232" y="59842"/>
                </a:lnTo>
                <a:lnTo>
                  <a:pt x="167237" y="28699"/>
                </a:lnTo>
                <a:lnTo>
                  <a:pt x="136097" y="7700"/>
                </a:lnTo>
                <a:lnTo>
                  <a:pt x="97965" y="0"/>
                </a:lnTo>
                <a:close/>
              </a:path>
            </a:pathLst>
          </a:custGeom>
          <a:solidFill>
            <a:srgbClr val="EB5B5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236116" y="3824940"/>
            <a:ext cx="196215" cy="196215"/>
          </a:xfrm>
          <a:custGeom>
            <a:avLst/>
            <a:gdLst/>
            <a:ahLst/>
            <a:cxnLst/>
            <a:rect l="l" t="t" r="r" b="b"/>
            <a:pathLst>
              <a:path w="196214" h="196214">
                <a:moveTo>
                  <a:pt x="97965" y="0"/>
                </a:moveTo>
                <a:lnTo>
                  <a:pt x="59833" y="7700"/>
                </a:lnTo>
                <a:lnTo>
                  <a:pt x="28694" y="28699"/>
                </a:lnTo>
                <a:lnTo>
                  <a:pt x="7698" y="59842"/>
                </a:lnTo>
                <a:lnTo>
                  <a:pt x="0" y="97976"/>
                </a:lnTo>
                <a:lnTo>
                  <a:pt x="7698" y="136112"/>
                </a:lnTo>
                <a:lnTo>
                  <a:pt x="28694" y="167251"/>
                </a:lnTo>
                <a:lnTo>
                  <a:pt x="59833" y="188244"/>
                </a:lnTo>
                <a:lnTo>
                  <a:pt x="97965" y="195941"/>
                </a:lnTo>
                <a:lnTo>
                  <a:pt x="136097" y="188244"/>
                </a:lnTo>
                <a:lnTo>
                  <a:pt x="167237" y="167251"/>
                </a:lnTo>
                <a:lnTo>
                  <a:pt x="188232" y="136112"/>
                </a:lnTo>
                <a:lnTo>
                  <a:pt x="195931" y="97976"/>
                </a:lnTo>
                <a:lnTo>
                  <a:pt x="188232" y="59842"/>
                </a:lnTo>
                <a:lnTo>
                  <a:pt x="167237" y="28699"/>
                </a:lnTo>
                <a:lnTo>
                  <a:pt x="136097" y="7700"/>
                </a:lnTo>
                <a:lnTo>
                  <a:pt x="97965" y="0"/>
                </a:lnTo>
                <a:close/>
              </a:path>
            </a:pathLst>
          </a:custGeom>
          <a:solidFill>
            <a:srgbClr val="F7BE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535175" y="3824940"/>
            <a:ext cx="196215" cy="196215"/>
          </a:xfrm>
          <a:custGeom>
            <a:avLst/>
            <a:gdLst/>
            <a:ahLst/>
            <a:cxnLst/>
            <a:rect l="l" t="t" r="r" b="b"/>
            <a:pathLst>
              <a:path w="196214" h="196214">
                <a:moveTo>
                  <a:pt x="97965" y="0"/>
                </a:moveTo>
                <a:lnTo>
                  <a:pt x="59833" y="7700"/>
                </a:lnTo>
                <a:lnTo>
                  <a:pt x="28694" y="28699"/>
                </a:lnTo>
                <a:lnTo>
                  <a:pt x="7698" y="59842"/>
                </a:lnTo>
                <a:lnTo>
                  <a:pt x="0" y="97976"/>
                </a:lnTo>
                <a:lnTo>
                  <a:pt x="7698" y="136112"/>
                </a:lnTo>
                <a:lnTo>
                  <a:pt x="28694" y="167251"/>
                </a:lnTo>
                <a:lnTo>
                  <a:pt x="59833" y="188244"/>
                </a:lnTo>
                <a:lnTo>
                  <a:pt x="97965" y="195941"/>
                </a:lnTo>
                <a:lnTo>
                  <a:pt x="136097" y="188244"/>
                </a:lnTo>
                <a:lnTo>
                  <a:pt x="167237" y="167251"/>
                </a:lnTo>
                <a:lnTo>
                  <a:pt x="188232" y="136112"/>
                </a:lnTo>
                <a:lnTo>
                  <a:pt x="195931" y="97976"/>
                </a:lnTo>
                <a:lnTo>
                  <a:pt x="188232" y="59842"/>
                </a:lnTo>
                <a:lnTo>
                  <a:pt x="167237" y="28699"/>
                </a:lnTo>
                <a:lnTo>
                  <a:pt x="136097" y="7700"/>
                </a:lnTo>
                <a:lnTo>
                  <a:pt x="97965" y="0"/>
                </a:lnTo>
                <a:close/>
              </a:path>
            </a:pathLst>
          </a:custGeom>
          <a:solidFill>
            <a:srgbClr val="6ACC44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43806" y="1214091"/>
            <a:ext cx="4607560" cy="10604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6600" b="1" spc="380" dirty="0">
                <a:latin typeface="Calibri"/>
                <a:cs typeface="Calibri"/>
              </a:rPr>
              <a:t>&gt;&gt;</a:t>
            </a:r>
            <a:r>
              <a:rPr sz="6600" b="1" spc="-295" dirty="0">
                <a:latin typeface="Calibri"/>
                <a:cs typeface="Calibri"/>
              </a:rPr>
              <a:t> </a:t>
            </a:r>
            <a:r>
              <a:rPr sz="6600" b="1" spc="405" dirty="0">
                <a:latin typeface="Calibri"/>
                <a:cs typeface="Calibri"/>
              </a:rPr>
              <a:t>operator</a:t>
            </a:r>
            <a:endParaRPr sz="66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064618" y="3377069"/>
            <a:ext cx="13977619" cy="9789795"/>
          </a:xfrm>
          <a:custGeom>
            <a:avLst/>
            <a:gdLst/>
            <a:ahLst/>
            <a:cxnLst/>
            <a:rect l="l" t="t" r="r" b="b"/>
            <a:pathLst>
              <a:path w="13977619" h="9789794">
                <a:moveTo>
                  <a:pt x="0" y="0"/>
                </a:moveTo>
                <a:lnTo>
                  <a:pt x="13977375" y="0"/>
                </a:lnTo>
                <a:lnTo>
                  <a:pt x="13977375" y="9789440"/>
                </a:lnTo>
                <a:lnTo>
                  <a:pt x="0" y="9789440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769518" y="3664810"/>
            <a:ext cx="12565380" cy="8376920"/>
          </a:xfrm>
          <a:custGeom>
            <a:avLst/>
            <a:gdLst/>
            <a:ahLst/>
            <a:cxnLst/>
            <a:rect l="l" t="t" r="r" b="b"/>
            <a:pathLst>
              <a:path w="12565380" h="8376920">
                <a:moveTo>
                  <a:pt x="12512708" y="0"/>
                </a:moveTo>
                <a:lnTo>
                  <a:pt x="52354" y="0"/>
                </a:lnTo>
                <a:lnTo>
                  <a:pt x="22087" y="818"/>
                </a:lnTo>
                <a:lnTo>
                  <a:pt x="6544" y="6544"/>
                </a:lnTo>
                <a:lnTo>
                  <a:pt x="818" y="22087"/>
                </a:lnTo>
                <a:lnTo>
                  <a:pt x="0" y="52354"/>
                </a:lnTo>
                <a:lnTo>
                  <a:pt x="0" y="8324353"/>
                </a:lnTo>
                <a:lnTo>
                  <a:pt x="818" y="8354621"/>
                </a:lnTo>
                <a:lnTo>
                  <a:pt x="6544" y="8370163"/>
                </a:lnTo>
                <a:lnTo>
                  <a:pt x="22087" y="8375890"/>
                </a:lnTo>
                <a:lnTo>
                  <a:pt x="52354" y="8376708"/>
                </a:lnTo>
                <a:lnTo>
                  <a:pt x="12512708" y="8376708"/>
                </a:lnTo>
                <a:lnTo>
                  <a:pt x="12542975" y="8375890"/>
                </a:lnTo>
                <a:lnTo>
                  <a:pt x="12558518" y="8370163"/>
                </a:lnTo>
                <a:lnTo>
                  <a:pt x="12564244" y="8354621"/>
                </a:lnTo>
                <a:lnTo>
                  <a:pt x="12565062" y="8324353"/>
                </a:lnTo>
                <a:lnTo>
                  <a:pt x="12565062" y="52354"/>
                </a:lnTo>
                <a:lnTo>
                  <a:pt x="12564244" y="22087"/>
                </a:lnTo>
                <a:lnTo>
                  <a:pt x="12558518" y="6544"/>
                </a:lnTo>
                <a:lnTo>
                  <a:pt x="12542975" y="818"/>
                </a:lnTo>
                <a:lnTo>
                  <a:pt x="1251270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791779" y="4263880"/>
            <a:ext cx="12542801" cy="70154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769518" y="3664810"/>
            <a:ext cx="12565380" cy="516255"/>
          </a:xfrm>
          <a:custGeom>
            <a:avLst/>
            <a:gdLst/>
            <a:ahLst/>
            <a:cxnLst/>
            <a:rect l="l" t="t" r="r" b="b"/>
            <a:pathLst>
              <a:path w="12565380" h="516254">
                <a:moveTo>
                  <a:pt x="12512708" y="0"/>
                </a:moveTo>
                <a:lnTo>
                  <a:pt x="52354" y="0"/>
                </a:lnTo>
                <a:lnTo>
                  <a:pt x="22087" y="818"/>
                </a:lnTo>
                <a:lnTo>
                  <a:pt x="6544" y="6544"/>
                </a:lnTo>
                <a:lnTo>
                  <a:pt x="818" y="22087"/>
                </a:lnTo>
                <a:lnTo>
                  <a:pt x="0" y="52354"/>
                </a:lnTo>
                <a:lnTo>
                  <a:pt x="0" y="516204"/>
                </a:lnTo>
                <a:lnTo>
                  <a:pt x="12565062" y="516204"/>
                </a:lnTo>
                <a:lnTo>
                  <a:pt x="12565062" y="52354"/>
                </a:lnTo>
                <a:lnTo>
                  <a:pt x="12564244" y="22087"/>
                </a:lnTo>
                <a:lnTo>
                  <a:pt x="12558518" y="6544"/>
                </a:lnTo>
                <a:lnTo>
                  <a:pt x="12542975" y="818"/>
                </a:lnTo>
                <a:lnTo>
                  <a:pt x="12512708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2540">
              <a:lnSpc>
                <a:spcPct val="100000"/>
              </a:lnSpc>
              <a:spcBef>
                <a:spcPts val="45"/>
              </a:spcBef>
            </a:pPr>
            <a:endParaRPr sz="2800">
              <a:latin typeface="Times New Roman"/>
              <a:cs typeface="Times New Roman"/>
            </a:endParaRPr>
          </a:p>
          <a:p>
            <a:pPr marL="2540" algn="ctr">
              <a:lnSpc>
                <a:spcPct val="100000"/>
              </a:lnSpc>
            </a:pPr>
            <a:r>
              <a:rPr spc="35" dirty="0">
                <a:latin typeface="Arial"/>
                <a:cs typeface="Arial"/>
              </a:rPr>
              <a:t>yandex</a:t>
            </a:r>
            <a:r>
              <a:rPr spc="-215" dirty="0">
                <a:latin typeface="Arial"/>
                <a:cs typeface="Arial"/>
              </a:rPr>
              <a:t> </a:t>
            </a:r>
            <a:r>
              <a:rPr spc="-150" dirty="0">
                <a:latin typeface="Arial"/>
                <a:cs typeface="Arial"/>
              </a:rPr>
              <a:t>— </a:t>
            </a:r>
            <a:r>
              <a:rPr spc="25" dirty="0">
                <a:latin typeface="Arial"/>
                <a:cs typeface="Arial"/>
              </a:rPr>
              <a:t>bash</a:t>
            </a:r>
          </a:p>
        </p:txBody>
      </p:sp>
      <p:sp>
        <p:nvSpPr>
          <p:cNvPr id="8" name="object 8"/>
          <p:cNvSpPr/>
          <p:nvPr/>
        </p:nvSpPr>
        <p:spPr>
          <a:xfrm>
            <a:off x="3937055" y="3824940"/>
            <a:ext cx="196215" cy="196215"/>
          </a:xfrm>
          <a:custGeom>
            <a:avLst/>
            <a:gdLst/>
            <a:ahLst/>
            <a:cxnLst/>
            <a:rect l="l" t="t" r="r" b="b"/>
            <a:pathLst>
              <a:path w="196214" h="196214">
                <a:moveTo>
                  <a:pt x="97965" y="0"/>
                </a:moveTo>
                <a:lnTo>
                  <a:pt x="59833" y="7700"/>
                </a:lnTo>
                <a:lnTo>
                  <a:pt x="28694" y="28699"/>
                </a:lnTo>
                <a:lnTo>
                  <a:pt x="7698" y="59842"/>
                </a:lnTo>
                <a:lnTo>
                  <a:pt x="0" y="97976"/>
                </a:lnTo>
                <a:lnTo>
                  <a:pt x="7698" y="136112"/>
                </a:lnTo>
                <a:lnTo>
                  <a:pt x="28694" y="167251"/>
                </a:lnTo>
                <a:lnTo>
                  <a:pt x="59833" y="188244"/>
                </a:lnTo>
                <a:lnTo>
                  <a:pt x="97965" y="195941"/>
                </a:lnTo>
                <a:lnTo>
                  <a:pt x="136097" y="188244"/>
                </a:lnTo>
                <a:lnTo>
                  <a:pt x="167237" y="167251"/>
                </a:lnTo>
                <a:lnTo>
                  <a:pt x="188232" y="136112"/>
                </a:lnTo>
                <a:lnTo>
                  <a:pt x="195931" y="97976"/>
                </a:lnTo>
                <a:lnTo>
                  <a:pt x="188232" y="59842"/>
                </a:lnTo>
                <a:lnTo>
                  <a:pt x="167237" y="28699"/>
                </a:lnTo>
                <a:lnTo>
                  <a:pt x="136097" y="7700"/>
                </a:lnTo>
                <a:lnTo>
                  <a:pt x="97965" y="0"/>
                </a:lnTo>
                <a:close/>
              </a:path>
            </a:pathLst>
          </a:custGeom>
          <a:solidFill>
            <a:srgbClr val="EB5B5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236116" y="3824940"/>
            <a:ext cx="196215" cy="196215"/>
          </a:xfrm>
          <a:custGeom>
            <a:avLst/>
            <a:gdLst/>
            <a:ahLst/>
            <a:cxnLst/>
            <a:rect l="l" t="t" r="r" b="b"/>
            <a:pathLst>
              <a:path w="196214" h="196214">
                <a:moveTo>
                  <a:pt x="97965" y="0"/>
                </a:moveTo>
                <a:lnTo>
                  <a:pt x="59833" y="7700"/>
                </a:lnTo>
                <a:lnTo>
                  <a:pt x="28694" y="28699"/>
                </a:lnTo>
                <a:lnTo>
                  <a:pt x="7698" y="59842"/>
                </a:lnTo>
                <a:lnTo>
                  <a:pt x="0" y="97976"/>
                </a:lnTo>
                <a:lnTo>
                  <a:pt x="7698" y="136112"/>
                </a:lnTo>
                <a:lnTo>
                  <a:pt x="28694" y="167251"/>
                </a:lnTo>
                <a:lnTo>
                  <a:pt x="59833" y="188244"/>
                </a:lnTo>
                <a:lnTo>
                  <a:pt x="97965" y="195941"/>
                </a:lnTo>
                <a:lnTo>
                  <a:pt x="136097" y="188244"/>
                </a:lnTo>
                <a:lnTo>
                  <a:pt x="167237" y="167251"/>
                </a:lnTo>
                <a:lnTo>
                  <a:pt x="188232" y="136112"/>
                </a:lnTo>
                <a:lnTo>
                  <a:pt x="195931" y="97976"/>
                </a:lnTo>
                <a:lnTo>
                  <a:pt x="188232" y="59842"/>
                </a:lnTo>
                <a:lnTo>
                  <a:pt x="167237" y="28699"/>
                </a:lnTo>
                <a:lnTo>
                  <a:pt x="136097" y="7700"/>
                </a:lnTo>
                <a:lnTo>
                  <a:pt x="97965" y="0"/>
                </a:lnTo>
                <a:close/>
              </a:path>
            </a:pathLst>
          </a:custGeom>
          <a:solidFill>
            <a:srgbClr val="F7BE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535175" y="3824940"/>
            <a:ext cx="196215" cy="196215"/>
          </a:xfrm>
          <a:custGeom>
            <a:avLst/>
            <a:gdLst/>
            <a:ahLst/>
            <a:cxnLst/>
            <a:rect l="l" t="t" r="r" b="b"/>
            <a:pathLst>
              <a:path w="196214" h="196214">
                <a:moveTo>
                  <a:pt x="97965" y="0"/>
                </a:moveTo>
                <a:lnTo>
                  <a:pt x="59833" y="7700"/>
                </a:lnTo>
                <a:lnTo>
                  <a:pt x="28694" y="28699"/>
                </a:lnTo>
                <a:lnTo>
                  <a:pt x="7698" y="59842"/>
                </a:lnTo>
                <a:lnTo>
                  <a:pt x="0" y="97976"/>
                </a:lnTo>
                <a:lnTo>
                  <a:pt x="7698" y="136112"/>
                </a:lnTo>
                <a:lnTo>
                  <a:pt x="28694" y="167251"/>
                </a:lnTo>
                <a:lnTo>
                  <a:pt x="59833" y="188244"/>
                </a:lnTo>
                <a:lnTo>
                  <a:pt x="97965" y="195941"/>
                </a:lnTo>
                <a:lnTo>
                  <a:pt x="136097" y="188244"/>
                </a:lnTo>
                <a:lnTo>
                  <a:pt x="167237" y="167251"/>
                </a:lnTo>
                <a:lnTo>
                  <a:pt x="188232" y="136112"/>
                </a:lnTo>
                <a:lnTo>
                  <a:pt x="195931" y="97976"/>
                </a:lnTo>
                <a:lnTo>
                  <a:pt x="188232" y="59842"/>
                </a:lnTo>
                <a:lnTo>
                  <a:pt x="167237" y="28699"/>
                </a:lnTo>
                <a:lnTo>
                  <a:pt x="136097" y="7700"/>
                </a:lnTo>
                <a:lnTo>
                  <a:pt x="97965" y="0"/>
                </a:lnTo>
                <a:close/>
              </a:path>
            </a:pathLst>
          </a:custGeom>
          <a:solidFill>
            <a:srgbClr val="6ACC44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43806" y="1214091"/>
            <a:ext cx="3909060" cy="10604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6600" b="1" spc="505" dirty="0">
                <a:latin typeface="Calibri"/>
                <a:cs typeface="Calibri"/>
              </a:rPr>
              <a:t>ope</a:t>
            </a:r>
            <a:r>
              <a:rPr sz="6600" b="1" spc="270" dirty="0">
                <a:latin typeface="Calibri"/>
                <a:cs typeface="Calibri"/>
              </a:rPr>
              <a:t>r</a:t>
            </a:r>
            <a:r>
              <a:rPr sz="6600" b="1" spc="440" dirty="0">
                <a:latin typeface="Calibri"/>
                <a:cs typeface="Calibri"/>
              </a:rPr>
              <a:t>a</a:t>
            </a:r>
            <a:r>
              <a:rPr sz="6600" b="1" spc="275" dirty="0">
                <a:latin typeface="Calibri"/>
                <a:cs typeface="Calibri"/>
              </a:rPr>
              <a:t>t</a:t>
            </a:r>
            <a:r>
              <a:rPr sz="6600" b="1" spc="405" dirty="0">
                <a:latin typeface="Calibri"/>
                <a:cs typeface="Calibri"/>
              </a:rPr>
              <a:t>ors</a:t>
            </a:r>
            <a:endParaRPr sz="66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500209" y="3502098"/>
            <a:ext cx="13844905" cy="14008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35940" marR="5080" indent="-523875">
              <a:lnSpc>
                <a:spcPct val="108900"/>
              </a:lnSpc>
            </a:pPr>
            <a:r>
              <a:rPr sz="4100" spc="10" dirty="0">
                <a:latin typeface="Consolas"/>
                <a:cs typeface="Consolas"/>
              </a:rPr>
              <a:t>Ű</a:t>
            </a:r>
            <a:r>
              <a:rPr sz="4100" spc="-400" dirty="0">
                <a:latin typeface="Consolas"/>
                <a:cs typeface="Consolas"/>
              </a:rPr>
              <a:t> </a:t>
            </a:r>
            <a:r>
              <a:rPr sz="4100" spc="150" dirty="0">
                <a:latin typeface="Arial"/>
                <a:cs typeface="Arial"/>
              </a:rPr>
              <a:t>|</a:t>
            </a:r>
            <a:r>
              <a:rPr sz="4100" spc="-335" dirty="0">
                <a:latin typeface="Arial"/>
                <a:cs typeface="Arial"/>
              </a:rPr>
              <a:t> </a:t>
            </a:r>
            <a:r>
              <a:rPr sz="4100" spc="130" dirty="0">
                <a:latin typeface="Arial"/>
                <a:cs typeface="Arial"/>
              </a:rPr>
              <a:t>pipe</a:t>
            </a:r>
            <a:r>
              <a:rPr sz="4100" spc="-335" dirty="0">
                <a:latin typeface="Arial"/>
                <a:cs typeface="Arial"/>
              </a:rPr>
              <a:t> </a:t>
            </a:r>
            <a:r>
              <a:rPr sz="4100" spc="100" dirty="0">
                <a:latin typeface="Arial"/>
                <a:cs typeface="Arial"/>
              </a:rPr>
              <a:t>operator,</a:t>
            </a:r>
            <a:r>
              <a:rPr sz="4100" spc="-335" dirty="0">
                <a:latin typeface="Arial"/>
                <a:cs typeface="Arial"/>
              </a:rPr>
              <a:t> </a:t>
            </a:r>
            <a:r>
              <a:rPr sz="4100" spc="229" dirty="0">
                <a:latin typeface="Arial"/>
                <a:cs typeface="Arial"/>
              </a:rPr>
              <a:t>output</a:t>
            </a:r>
            <a:r>
              <a:rPr sz="4100" spc="-335" dirty="0">
                <a:latin typeface="Arial"/>
                <a:cs typeface="Arial"/>
              </a:rPr>
              <a:t> </a:t>
            </a:r>
            <a:r>
              <a:rPr sz="4100" spc="250" dirty="0">
                <a:latin typeface="Arial"/>
                <a:cs typeface="Arial"/>
              </a:rPr>
              <a:t>of</a:t>
            </a:r>
            <a:r>
              <a:rPr sz="4100" spc="-335" dirty="0">
                <a:latin typeface="Arial"/>
                <a:cs typeface="Arial"/>
              </a:rPr>
              <a:t> </a:t>
            </a:r>
            <a:r>
              <a:rPr sz="4100" spc="200" dirty="0">
                <a:latin typeface="Arial"/>
                <a:cs typeface="Arial"/>
              </a:rPr>
              <a:t>first</a:t>
            </a:r>
            <a:r>
              <a:rPr sz="4100" spc="-335" dirty="0">
                <a:latin typeface="Arial"/>
                <a:cs typeface="Arial"/>
              </a:rPr>
              <a:t> </a:t>
            </a:r>
            <a:r>
              <a:rPr sz="4100" spc="130" dirty="0">
                <a:latin typeface="Arial"/>
                <a:cs typeface="Arial"/>
              </a:rPr>
              <a:t>command</a:t>
            </a:r>
            <a:r>
              <a:rPr sz="4100" spc="-335" dirty="0">
                <a:latin typeface="Arial"/>
                <a:cs typeface="Arial"/>
              </a:rPr>
              <a:t> </a:t>
            </a:r>
            <a:r>
              <a:rPr sz="4100" spc="75" dirty="0">
                <a:latin typeface="Arial"/>
                <a:cs typeface="Arial"/>
              </a:rPr>
              <a:t>acts</a:t>
            </a:r>
            <a:r>
              <a:rPr sz="4100" spc="-335" dirty="0">
                <a:latin typeface="Arial"/>
                <a:cs typeface="Arial"/>
              </a:rPr>
              <a:t> </a:t>
            </a:r>
            <a:r>
              <a:rPr sz="4100" spc="-65" dirty="0">
                <a:latin typeface="Arial"/>
                <a:cs typeface="Arial"/>
              </a:rPr>
              <a:t>as</a:t>
            </a:r>
            <a:r>
              <a:rPr sz="4100" spc="-335" dirty="0">
                <a:latin typeface="Arial"/>
                <a:cs typeface="Arial"/>
              </a:rPr>
              <a:t> </a:t>
            </a:r>
            <a:r>
              <a:rPr sz="4100" spc="15" dirty="0">
                <a:latin typeface="Arial"/>
                <a:cs typeface="Arial"/>
              </a:rPr>
              <a:t>an</a:t>
            </a:r>
            <a:r>
              <a:rPr sz="4100" spc="-335" dirty="0">
                <a:latin typeface="Arial"/>
                <a:cs typeface="Arial"/>
              </a:rPr>
              <a:t> </a:t>
            </a:r>
            <a:r>
              <a:rPr sz="4100" spc="195" dirty="0">
                <a:latin typeface="Arial"/>
                <a:cs typeface="Arial"/>
              </a:rPr>
              <a:t>input  </a:t>
            </a:r>
            <a:r>
              <a:rPr sz="4100" spc="260" dirty="0">
                <a:latin typeface="Arial"/>
                <a:cs typeface="Arial"/>
              </a:rPr>
              <a:t>to</a:t>
            </a:r>
            <a:r>
              <a:rPr sz="4100" spc="-360" dirty="0">
                <a:latin typeface="Arial"/>
                <a:cs typeface="Arial"/>
              </a:rPr>
              <a:t> </a:t>
            </a:r>
            <a:r>
              <a:rPr sz="4100" spc="175" dirty="0">
                <a:latin typeface="Arial"/>
                <a:cs typeface="Arial"/>
              </a:rPr>
              <a:t>the</a:t>
            </a:r>
            <a:r>
              <a:rPr sz="4100" spc="-360" dirty="0">
                <a:latin typeface="Arial"/>
                <a:cs typeface="Arial"/>
              </a:rPr>
              <a:t> </a:t>
            </a:r>
            <a:r>
              <a:rPr sz="4100" spc="65" dirty="0">
                <a:latin typeface="Arial"/>
                <a:cs typeface="Arial"/>
              </a:rPr>
              <a:t>second</a:t>
            </a:r>
            <a:r>
              <a:rPr sz="4100" spc="-360" dirty="0">
                <a:latin typeface="Arial"/>
                <a:cs typeface="Arial"/>
              </a:rPr>
              <a:t> </a:t>
            </a:r>
            <a:r>
              <a:rPr sz="4100" spc="130" dirty="0">
                <a:latin typeface="Arial"/>
                <a:cs typeface="Arial"/>
              </a:rPr>
              <a:t>command</a:t>
            </a:r>
            <a:endParaRPr sz="4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43806" y="1214091"/>
            <a:ext cx="1796414" cy="10604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6600" b="1" spc="475" dirty="0">
                <a:latin typeface="Calibri"/>
                <a:cs typeface="Calibri"/>
              </a:rPr>
              <a:t>pipe</a:t>
            </a:r>
            <a:endParaRPr sz="66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064618" y="3377069"/>
            <a:ext cx="13977619" cy="9789795"/>
          </a:xfrm>
          <a:custGeom>
            <a:avLst/>
            <a:gdLst/>
            <a:ahLst/>
            <a:cxnLst/>
            <a:rect l="l" t="t" r="r" b="b"/>
            <a:pathLst>
              <a:path w="13977619" h="9789794">
                <a:moveTo>
                  <a:pt x="0" y="0"/>
                </a:moveTo>
                <a:lnTo>
                  <a:pt x="13977375" y="0"/>
                </a:lnTo>
                <a:lnTo>
                  <a:pt x="13977375" y="9789440"/>
                </a:lnTo>
                <a:lnTo>
                  <a:pt x="0" y="9789440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769518" y="3664810"/>
            <a:ext cx="12565380" cy="8376920"/>
          </a:xfrm>
          <a:custGeom>
            <a:avLst/>
            <a:gdLst/>
            <a:ahLst/>
            <a:cxnLst/>
            <a:rect l="l" t="t" r="r" b="b"/>
            <a:pathLst>
              <a:path w="12565380" h="8376920">
                <a:moveTo>
                  <a:pt x="12512708" y="0"/>
                </a:moveTo>
                <a:lnTo>
                  <a:pt x="52354" y="0"/>
                </a:lnTo>
                <a:lnTo>
                  <a:pt x="22087" y="818"/>
                </a:lnTo>
                <a:lnTo>
                  <a:pt x="6544" y="6544"/>
                </a:lnTo>
                <a:lnTo>
                  <a:pt x="818" y="22087"/>
                </a:lnTo>
                <a:lnTo>
                  <a:pt x="0" y="52354"/>
                </a:lnTo>
                <a:lnTo>
                  <a:pt x="0" y="8324353"/>
                </a:lnTo>
                <a:lnTo>
                  <a:pt x="818" y="8354621"/>
                </a:lnTo>
                <a:lnTo>
                  <a:pt x="6544" y="8370163"/>
                </a:lnTo>
                <a:lnTo>
                  <a:pt x="22087" y="8375890"/>
                </a:lnTo>
                <a:lnTo>
                  <a:pt x="52354" y="8376708"/>
                </a:lnTo>
                <a:lnTo>
                  <a:pt x="12512708" y="8376708"/>
                </a:lnTo>
                <a:lnTo>
                  <a:pt x="12542975" y="8375890"/>
                </a:lnTo>
                <a:lnTo>
                  <a:pt x="12558518" y="8370163"/>
                </a:lnTo>
                <a:lnTo>
                  <a:pt x="12564244" y="8354621"/>
                </a:lnTo>
                <a:lnTo>
                  <a:pt x="12565062" y="8324353"/>
                </a:lnTo>
                <a:lnTo>
                  <a:pt x="12565062" y="52354"/>
                </a:lnTo>
                <a:lnTo>
                  <a:pt x="12564244" y="22087"/>
                </a:lnTo>
                <a:lnTo>
                  <a:pt x="12558518" y="6544"/>
                </a:lnTo>
                <a:lnTo>
                  <a:pt x="12542975" y="818"/>
                </a:lnTo>
                <a:lnTo>
                  <a:pt x="1251270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791779" y="4263880"/>
            <a:ext cx="12542801" cy="54029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769518" y="3664810"/>
            <a:ext cx="12565380" cy="516255"/>
          </a:xfrm>
          <a:custGeom>
            <a:avLst/>
            <a:gdLst/>
            <a:ahLst/>
            <a:cxnLst/>
            <a:rect l="l" t="t" r="r" b="b"/>
            <a:pathLst>
              <a:path w="12565380" h="516254">
                <a:moveTo>
                  <a:pt x="12512708" y="0"/>
                </a:moveTo>
                <a:lnTo>
                  <a:pt x="52354" y="0"/>
                </a:lnTo>
                <a:lnTo>
                  <a:pt x="22087" y="818"/>
                </a:lnTo>
                <a:lnTo>
                  <a:pt x="6544" y="6544"/>
                </a:lnTo>
                <a:lnTo>
                  <a:pt x="818" y="22087"/>
                </a:lnTo>
                <a:lnTo>
                  <a:pt x="0" y="52354"/>
                </a:lnTo>
                <a:lnTo>
                  <a:pt x="0" y="516204"/>
                </a:lnTo>
                <a:lnTo>
                  <a:pt x="12565062" y="516204"/>
                </a:lnTo>
                <a:lnTo>
                  <a:pt x="12565062" y="52354"/>
                </a:lnTo>
                <a:lnTo>
                  <a:pt x="12564244" y="22087"/>
                </a:lnTo>
                <a:lnTo>
                  <a:pt x="12558518" y="6544"/>
                </a:lnTo>
                <a:lnTo>
                  <a:pt x="12542975" y="818"/>
                </a:lnTo>
                <a:lnTo>
                  <a:pt x="12512708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2540">
              <a:lnSpc>
                <a:spcPct val="100000"/>
              </a:lnSpc>
              <a:spcBef>
                <a:spcPts val="45"/>
              </a:spcBef>
            </a:pPr>
            <a:endParaRPr sz="2800">
              <a:latin typeface="Times New Roman"/>
              <a:cs typeface="Times New Roman"/>
            </a:endParaRPr>
          </a:p>
          <a:p>
            <a:pPr marL="2540" algn="ctr">
              <a:lnSpc>
                <a:spcPct val="100000"/>
              </a:lnSpc>
            </a:pPr>
            <a:r>
              <a:rPr spc="35" dirty="0">
                <a:latin typeface="Arial"/>
                <a:cs typeface="Arial"/>
              </a:rPr>
              <a:t>yandex</a:t>
            </a:r>
            <a:r>
              <a:rPr spc="-215" dirty="0">
                <a:latin typeface="Arial"/>
                <a:cs typeface="Arial"/>
              </a:rPr>
              <a:t> </a:t>
            </a:r>
            <a:r>
              <a:rPr spc="-150" dirty="0">
                <a:latin typeface="Arial"/>
                <a:cs typeface="Arial"/>
              </a:rPr>
              <a:t>— </a:t>
            </a:r>
            <a:r>
              <a:rPr spc="25" dirty="0">
                <a:latin typeface="Arial"/>
                <a:cs typeface="Arial"/>
              </a:rPr>
              <a:t>bash</a:t>
            </a:r>
          </a:p>
        </p:txBody>
      </p:sp>
      <p:sp>
        <p:nvSpPr>
          <p:cNvPr id="8" name="object 8"/>
          <p:cNvSpPr/>
          <p:nvPr/>
        </p:nvSpPr>
        <p:spPr>
          <a:xfrm>
            <a:off x="3937055" y="3824940"/>
            <a:ext cx="196215" cy="196215"/>
          </a:xfrm>
          <a:custGeom>
            <a:avLst/>
            <a:gdLst/>
            <a:ahLst/>
            <a:cxnLst/>
            <a:rect l="l" t="t" r="r" b="b"/>
            <a:pathLst>
              <a:path w="196214" h="196214">
                <a:moveTo>
                  <a:pt x="97965" y="0"/>
                </a:moveTo>
                <a:lnTo>
                  <a:pt x="59833" y="7700"/>
                </a:lnTo>
                <a:lnTo>
                  <a:pt x="28694" y="28699"/>
                </a:lnTo>
                <a:lnTo>
                  <a:pt x="7698" y="59842"/>
                </a:lnTo>
                <a:lnTo>
                  <a:pt x="0" y="97976"/>
                </a:lnTo>
                <a:lnTo>
                  <a:pt x="7698" y="136112"/>
                </a:lnTo>
                <a:lnTo>
                  <a:pt x="28694" y="167251"/>
                </a:lnTo>
                <a:lnTo>
                  <a:pt x="59833" y="188244"/>
                </a:lnTo>
                <a:lnTo>
                  <a:pt x="97965" y="195941"/>
                </a:lnTo>
                <a:lnTo>
                  <a:pt x="136097" y="188244"/>
                </a:lnTo>
                <a:lnTo>
                  <a:pt x="167237" y="167251"/>
                </a:lnTo>
                <a:lnTo>
                  <a:pt x="188232" y="136112"/>
                </a:lnTo>
                <a:lnTo>
                  <a:pt x="195931" y="97976"/>
                </a:lnTo>
                <a:lnTo>
                  <a:pt x="188232" y="59842"/>
                </a:lnTo>
                <a:lnTo>
                  <a:pt x="167237" y="28699"/>
                </a:lnTo>
                <a:lnTo>
                  <a:pt x="136097" y="7700"/>
                </a:lnTo>
                <a:lnTo>
                  <a:pt x="97965" y="0"/>
                </a:lnTo>
                <a:close/>
              </a:path>
            </a:pathLst>
          </a:custGeom>
          <a:solidFill>
            <a:srgbClr val="EB5B5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236116" y="3824940"/>
            <a:ext cx="196215" cy="196215"/>
          </a:xfrm>
          <a:custGeom>
            <a:avLst/>
            <a:gdLst/>
            <a:ahLst/>
            <a:cxnLst/>
            <a:rect l="l" t="t" r="r" b="b"/>
            <a:pathLst>
              <a:path w="196214" h="196214">
                <a:moveTo>
                  <a:pt x="97965" y="0"/>
                </a:moveTo>
                <a:lnTo>
                  <a:pt x="59833" y="7700"/>
                </a:lnTo>
                <a:lnTo>
                  <a:pt x="28694" y="28699"/>
                </a:lnTo>
                <a:lnTo>
                  <a:pt x="7698" y="59842"/>
                </a:lnTo>
                <a:lnTo>
                  <a:pt x="0" y="97976"/>
                </a:lnTo>
                <a:lnTo>
                  <a:pt x="7698" y="136112"/>
                </a:lnTo>
                <a:lnTo>
                  <a:pt x="28694" y="167251"/>
                </a:lnTo>
                <a:lnTo>
                  <a:pt x="59833" y="188244"/>
                </a:lnTo>
                <a:lnTo>
                  <a:pt x="97965" y="195941"/>
                </a:lnTo>
                <a:lnTo>
                  <a:pt x="136097" y="188244"/>
                </a:lnTo>
                <a:lnTo>
                  <a:pt x="167237" y="167251"/>
                </a:lnTo>
                <a:lnTo>
                  <a:pt x="188232" y="136112"/>
                </a:lnTo>
                <a:lnTo>
                  <a:pt x="195931" y="97976"/>
                </a:lnTo>
                <a:lnTo>
                  <a:pt x="188232" y="59842"/>
                </a:lnTo>
                <a:lnTo>
                  <a:pt x="167237" y="28699"/>
                </a:lnTo>
                <a:lnTo>
                  <a:pt x="136097" y="7700"/>
                </a:lnTo>
                <a:lnTo>
                  <a:pt x="97965" y="0"/>
                </a:lnTo>
                <a:close/>
              </a:path>
            </a:pathLst>
          </a:custGeom>
          <a:solidFill>
            <a:srgbClr val="F7BE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535175" y="3824940"/>
            <a:ext cx="196215" cy="196215"/>
          </a:xfrm>
          <a:custGeom>
            <a:avLst/>
            <a:gdLst/>
            <a:ahLst/>
            <a:cxnLst/>
            <a:rect l="l" t="t" r="r" b="b"/>
            <a:pathLst>
              <a:path w="196214" h="196214">
                <a:moveTo>
                  <a:pt x="97965" y="0"/>
                </a:moveTo>
                <a:lnTo>
                  <a:pt x="59833" y="7700"/>
                </a:lnTo>
                <a:lnTo>
                  <a:pt x="28694" y="28699"/>
                </a:lnTo>
                <a:lnTo>
                  <a:pt x="7698" y="59842"/>
                </a:lnTo>
                <a:lnTo>
                  <a:pt x="0" y="97976"/>
                </a:lnTo>
                <a:lnTo>
                  <a:pt x="7698" y="136112"/>
                </a:lnTo>
                <a:lnTo>
                  <a:pt x="28694" y="167251"/>
                </a:lnTo>
                <a:lnTo>
                  <a:pt x="59833" y="188244"/>
                </a:lnTo>
                <a:lnTo>
                  <a:pt x="97965" y="195941"/>
                </a:lnTo>
                <a:lnTo>
                  <a:pt x="136097" y="188244"/>
                </a:lnTo>
                <a:lnTo>
                  <a:pt x="167237" y="167251"/>
                </a:lnTo>
                <a:lnTo>
                  <a:pt x="188232" y="136112"/>
                </a:lnTo>
                <a:lnTo>
                  <a:pt x="195931" y="97976"/>
                </a:lnTo>
                <a:lnTo>
                  <a:pt x="188232" y="59842"/>
                </a:lnTo>
                <a:lnTo>
                  <a:pt x="167237" y="28699"/>
                </a:lnTo>
                <a:lnTo>
                  <a:pt x="136097" y="7700"/>
                </a:lnTo>
                <a:lnTo>
                  <a:pt x="97965" y="0"/>
                </a:lnTo>
                <a:close/>
              </a:path>
            </a:pathLst>
          </a:custGeom>
          <a:solidFill>
            <a:srgbClr val="6ACC44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</TotalTime>
  <Words>1644</Words>
  <Application>Microsoft Office PowerPoint</Application>
  <PresentationFormat>Personnalisé</PresentationFormat>
  <Paragraphs>414</Paragraphs>
  <Slides>119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119</vt:i4>
      </vt:variant>
    </vt:vector>
  </HeadingPairs>
  <TitlesOfParts>
    <vt:vector size="126" baseType="lpstr">
      <vt:lpstr>Arial</vt:lpstr>
      <vt:lpstr>Calibri</vt:lpstr>
      <vt:lpstr>Consolas</vt:lpstr>
      <vt:lpstr>Tahoma</vt:lpstr>
      <vt:lpstr>Times New Roman</vt:lpstr>
      <vt:lpstr>Trebuchet MS</vt:lpstr>
      <vt:lpstr>Office Theme</vt:lpstr>
      <vt:lpstr>Présentation PowerPoint</vt:lpstr>
      <vt:lpstr>How is data stored at the laptop?</vt:lpstr>
      <vt:lpstr>File System</vt:lpstr>
      <vt:lpstr>File System Functions</vt:lpstr>
      <vt:lpstr>File System</vt:lpstr>
      <vt:lpstr>How to explore the file system?</vt:lpstr>
      <vt:lpstr>File Manager</vt:lpstr>
      <vt:lpstr>BASH</vt:lpstr>
      <vt:lpstr>File System Exploration Commands</vt:lpstr>
      <vt:lpstr>Présentation PowerPoint</vt:lpstr>
      <vt:lpstr>Présentation PowerPoint</vt:lpstr>
      <vt:lpstr>ls -l</vt:lpstr>
      <vt:lpstr>ls -lh</vt:lpstr>
      <vt:lpstr>ls -lSh</vt:lpstr>
      <vt:lpstr>Présentation PowerPoint</vt:lpstr>
      <vt:lpstr>Présentation PowerPoint</vt:lpstr>
      <vt:lpstr>Présentation PowerPoint</vt:lpstr>
      <vt:lpstr>cd ..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question</vt:lpstr>
      <vt:lpstr>How to get help with bash?</vt:lpstr>
      <vt:lpstr>man is the interface used to view the system's  reference manuals.</vt:lpstr>
      <vt:lpstr>man pwd</vt:lpstr>
      <vt:lpstr>Outcome</vt:lpstr>
      <vt:lpstr>Présentation PowerPoint</vt:lpstr>
      <vt:lpstr>File system exploration commands</vt:lpstr>
      <vt:lpstr>mkdir</vt:lpstr>
      <vt:lpstr>mkdir</vt:lpstr>
      <vt:lpstr>Présentation PowerPoint</vt:lpstr>
      <vt:lpstr>Présentation PowerPoint</vt:lpstr>
      <vt:lpstr>cp -r</vt:lpstr>
      <vt:lpstr>Présentation PowerPoint</vt:lpstr>
      <vt:lpstr>Présentation PowerPoint</vt:lpstr>
      <vt:lpstr>Présentation PowerPoint</vt:lpstr>
      <vt:lpstr>Présentation PowerPoint</vt:lpstr>
      <vt:lpstr>rm -r</vt:lpstr>
      <vt:lpstr>touch</vt:lpstr>
      <vt:lpstr>touch</vt:lpstr>
      <vt:lpstr>touch</vt:lpstr>
      <vt:lpstr>quiz</vt:lpstr>
      <vt:lpstr>Outcome</vt:lpstr>
      <vt:lpstr>Présentation PowerPoint</vt:lpstr>
      <vt:lpstr>How can we explore files?</vt:lpstr>
      <vt:lpstr>Files exploration commands</vt:lpstr>
      <vt:lpstr>Présentation PowerPoint</vt:lpstr>
      <vt:lpstr>Présentation PowerPoint</vt:lpstr>
      <vt:lpstr>Présentation PowerPoint</vt:lpstr>
      <vt:lpstr>head</vt:lpstr>
      <vt:lpstr>head</vt:lpstr>
      <vt:lpstr>head -n</vt:lpstr>
      <vt:lpstr>tail</vt:lpstr>
      <vt:lpstr>tail</vt:lpstr>
      <vt:lpstr>tail -n</vt:lpstr>
      <vt:lpstr>Présentation PowerPoint</vt:lpstr>
      <vt:lpstr>more</vt:lpstr>
      <vt:lpstr>Présentation PowerPoint</vt:lpstr>
      <vt:lpstr>less</vt:lpstr>
      <vt:lpstr>Présentation PowerPoint</vt:lpstr>
      <vt:lpstr>Présentation PowerPoint</vt:lpstr>
      <vt:lpstr>wc -c</vt:lpstr>
      <vt:lpstr>wc -l</vt:lpstr>
      <vt:lpstr>grep</vt:lpstr>
      <vt:lpstr>grep</vt:lpstr>
      <vt:lpstr>quiz</vt:lpstr>
      <vt:lpstr>Outcome</vt:lpstr>
      <vt:lpstr>Présentation PowerPoint</vt:lpstr>
      <vt:lpstr>How can we modify text files?</vt:lpstr>
      <vt:lpstr>Files editing commands and tools</vt:lpstr>
      <vt:lpstr>Présentation PowerPoint</vt:lpstr>
      <vt:lpstr>Ű to start vim: ”vim filename”</vt:lpstr>
      <vt:lpstr>Présentation PowerPoint</vt:lpstr>
      <vt:lpstr>Présentation PowerPoint</vt:lpstr>
      <vt:lpstr>Présentation PowerPoint</vt:lpstr>
      <vt:lpstr>Présentation PowerPoint</vt:lpstr>
      <vt:lpstr>Ű .vimrc file with vim configuration</vt:lpstr>
      <vt:lpstr>Présentation PowerPoint</vt:lpstr>
      <vt:lpstr>cut -d -f</vt:lpstr>
      <vt:lpstr>cut -d -f</vt:lpstr>
      <vt:lpstr>Présentation PowerPoint</vt:lpstr>
      <vt:lpstr>Présentation PowerPoint</vt:lpstr>
      <vt:lpstr>tr -d</vt:lpstr>
      <vt:lpstr>sort</vt:lpstr>
      <vt:lpstr>sort -r</vt:lpstr>
      <vt:lpstr>sort -r -k</vt:lpstr>
      <vt:lpstr>sort -r -k -n</vt:lpstr>
      <vt:lpstr>Présentation PowerPoint</vt:lpstr>
      <vt:lpstr>Présentation PowerPoint</vt:lpstr>
      <vt:lpstr>Présentation PowerPoint</vt:lpstr>
      <vt:lpstr>operators</vt:lpstr>
      <vt:lpstr>&gt; operator</vt:lpstr>
      <vt:lpstr>&gt;&gt; operator</vt:lpstr>
      <vt:lpstr>Présentation PowerPoint</vt:lpstr>
      <vt:lpstr>pipe</vt:lpstr>
      <vt:lpstr>More operators!</vt:lpstr>
      <vt:lpstr>quiz</vt:lpstr>
      <vt:lpstr>Outcome</vt:lpstr>
      <vt:lpstr>Présentation PowerPoint</vt:lpstr>
      <vt:lpstr>What happens on a server?</vt:lpstr>
      <vt:lpstr>Commands for processes managing</vt:lpstr>
      <vt:lpstr>free</vt:lpstr>
      <vt:lpstr>free</vt:lpstr>
      <vt:lpstr>free -g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kill</vt:lpstr>
      <vt:lpstr>kill</vt:lpstr>
      <vt:lpstr>kill</vt:lpstr>
      <vt:lpstr>Nice =)</vt:lpstr>
      <vt:lpstr>quiz</vt:lpstr>
      <vt:lpstr>Outcome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cp:lastModifiedBy>Mohamed Rahal</cp:lastModifiedBy>
  <cp:revision>1</cp:revision>
  <dcterms:created xsi:type="dcterms:W3CDTF">2017-10-29T05:53:01Z</dcterms:created>
  <dcterms:modified xsi:type="dcterms:W3CDTF">2017-10-29T04:56:37Z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2017-10-29T00:00:00Z</vt:filetime>
  </property>
  <property fmtid="{D5CDD505-2E9C-101B-9397-08002B2CF9AE}" pid="3" name="Creator">
    <vt:lpwstr>Adobe InDesign CC 2017 (Windows)</vt:lpwstr>
  </property>
  <property fmtid="{D5CDD505-2E9C-101B-9397-08002B2CF9AE}" pid="4" name="LastSaved">
    <vt:filetime>2017-10-29T00:00:00Z</vt:filetime>
  </property>
</Properties>
</file>